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3" r:id="rId2"/>
    <p:sldId id="291" r:id="rId3"/>
    <p:sldId id="282" r:id="rId4"/>
    <p:sldId id="285" r:id="rId5"/>
    <p:sldId id="292" r:id="rId6"/>
    <p:sldId id="288" r:id="rId7"/>
    <p:sldId id="289" r:id="rId8"/>
    <p:sldId id="290" r:id="rId9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CC"/>
    <a:srgbClr val="FF0066"/>
    <a:srgbClr val="FF3399"/>
    <a:srgbClr val="FFFF00"/>
    <a:srgbClr val="FFFF66"/>
    <a:srgbClr val="FF66CC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78" y="-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04DF2C-4517-42B5-B8F1-A1A574F876E5}" type="doc">
      <dgm:prSet loTypeId="urn:microsoft.com/office/officeart/2009/3/layout/StepUpProcess" loCatId="process" qsTypeId="urn:microsoft.com/office/officeart/2005/8/quickstyle/3d4" qsCatId="3D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FB284A89-4B35-493A-9D87-8A6FD6DB2B89}">
      <dgm:prSet phldrT="[Текст]" custT="1"/>
      <dgm:spPr/>
      <dgm:t>
        <a:bodyPr/>
        <a:lstStyle/>
        <a:p>
          <a:pPr algn="ctr">
            <a:lnSpc>
              <a:spcPct val="90000"/>
            </a:lnSpc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– </a:t>
          </a:r>
        </a:p>
        <a:p>
          <a:pPr algn="ctr">
            <a:lnSpc>
              <a:spcPct val="90000"/>
            </a:lnSpc>
          </a:pPr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18.03.2019  </a:t>
          </a:r>
        </a:p>
        <a:p>
          <a:pPr algn="ctr">
            <a:lnSpc>
              <a:spcPct val="90000"/>
            </a:lnSpc>
          </a:pPr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Реєстрація на ЗНО на сайті </a:t>
          </a:r>
          <a:r>
            <a:rPr lang="en-US" sz="1800" b="1" u="sng" kern="1200" dirty="0" smtClean="0">
              <a:latin typeface="Comic Sans MS" panose="030F0702030302020204" pitchFamily="66" charset="0"/>
              <a:ea typeface="+mn-ea"/>
              <a:cs typeface="+mn-cs"/>
            </a:rPr>
            <a:t>testportal.gov.ua</a:t>
          </a:r>
          <a:endParaRPr lang="ru-RU" sz="1800" b="1" u="sng" kern="1200" dirty="0" smtClean="0">
            <a:latin typeface="Comic Sans MS" panose="030F0702030302020204" pitchFamily="66" charset="0"/>
            <a:ea typeface="+mn-ea"/>
            <a:cs typeface="+mn-cs"/>
          </a:endParaRPr>
        </a:p>
        <a:p>
          <a:pPr algn="l">
            <a:lnSpc>
              <a:spcPct val="100000"/>
            </a:lnSpc>
          </a:pPr>
          <a:endParaRPr lang="uk-UA" sz="1400" kern="1200" dirty="0" smtClean="0">
            <a:latin typeface="Comic Sans MS" panose="030F0702030302020204" pitchFamily="66" charset="0"/>
          </a:endParaRPr>
        </a:p>
      </dgm:t>
    </dgm:pt>
    <dgm:pt modelId="{FA7D1B41-C020-490F-B2F2-38A112549F53}" type="parTrans" cxnId="{5023E58C-D115-4928-B3FC-49DC76990BC1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1B1E6BE3-E724-4127-A7B5-E9440442EFE0}" type="sibTrans" cxnId="{5023E58C-D115-4928-B3FC-49DC76990BC1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97C2E7B8-5AEA-40F3-87D4-E66045653082}">
      <dgm:prSet phldrT="[Текст]" custT="1"/>
      <dgm:spPr/>
      <dgm:t>
        <a:bodyPr/>
        <a:lstStyle/>
        <a:p>
          <a:pPr algn="ctr"/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05.02 -</a:t>
          </a:r>
        </a:p>
        <a:p>
          <a:pPr algn="ctr"/>
          <a:r>
            <a:rPr lang="uk-UA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25.03.2019 </a:t>
          </a:r>
          <a:r>
            <a:rPr lang="uk-UA" sz="2400" kern="1200" dirty="0" smtClean="0">
              <a:latin typeface="Comic Sans MS" panose="030F0702030302020204" pitchFamily="66" charset="0"/>
            </a:rPr>
            <a:t> </a:t>
          </a:r>
        </a:p>
        <a:p>
          <a:pPr algn="ctr"/>
          <a:r>
            <a:rPr lang="uk-UA" sz="1800" kern="1200" dirty="0" smtClean="0">
              <a:latin typeface="Comic Sans MS" panose="030F0702030302020204" pitchFamily="66" charset="0"/>
              <a:ea typeface="+mn-ea"/>
              <a:cs typeface="+mn-cs"/>
            </a:rPr>
            <a:t>Внесення змін до реєстраційних даних (перереєстрація)</a:t>
          </a:r>
        </a:p>
      </dgm:t>
    </dgm:pt>
    <dgm:pt modelId="{DC5C1DBB-EFA1-42C3-9BC7-46603EE45C3C}" type="parTrans" cxnId="{6F228822-BB69-436A-BF06-9054BBEB5236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4B829E79-CF95-41E2-924B-3ABC8428E6D5}" type="sibTrans" cxnId="{6F228822-BB69-436A-BF06-9054BBEB5236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E42517F9-3E00-40CC-BCD6-1C521E011435}">
      <dgm:prSet phldrT="[Текст]" custT="1"/>
      <dgm:spPr/>
      <dgm:t>
        <a:bodyPr/>
        <a:lstStyle/>
        <a:p>
          <a:pPr algn="ctr"/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30.04.2019  </a:t>
          </a:r>
        </a:p>
        <a:p>
          <a:pPr algn="ctr"/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Розміщення запрошень-перепусток на інформаційних сторінках учасників (роздруковуються самостійно)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gm:t>
    </dgm:pt>
    <dgm:pt modelId="{014448EB-6D8B-4D80-B797-965ABF24EF50}" type="parTrans" cxnId="{2EC0B08A-3D36-4FE0-B506-8A1B901FF107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4EB5A008-6571-4D74-BAAD-62F4433B2DD5}" type="sibTrans" cxnId="{2EC0B08A-3D36-4FE0-B506-8A1B901FF107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352D93BE-BADD-415B-9AC8-F43ADBA10178}">
      <dgm:prSet custT="1"/>
      <dgm:spPr/>
      <dgm:t>
        <a:bodyPr/>
        <a:lstStyle/>
        <a:p>
          <a:pPr algn="ctr"/>
          <a:r>
            <a:rPr lang="uk-UA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21.05 - 13.06.2019  </a:t>
          </a:r>
        </a:p>
        <a:p>
          <a:pPr algn="ctr"/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Проведення основної сесії ЗНО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gm:t>
    </dgm:pt>
    <dgm:pt modelId="{E0AB440C-1A1B-4C26-B4A0-46F24089DFEA}" type="parTrans" cxnId="{7E2A6C45-AD2E-4057-B8AA-E0CA7E4341F5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D5567CF3-DBC2-4569-9D87-AFC061CD7CD0}" type="sibTrans" cxnId="{7E2A6C45-AD2E-4057-B8AA-E0CA7E4341F5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BD65E9CC-1EE3-45FA-9A5F-D60230767EBD}">
      <dgm:prSet custT="1"/>
      <dgm:spPr/>
      <dgm:t>
        <a:bodyPr/>
        <a:lstStyle/>
        <a:p>
          <a:pPr algn="ctr"/>
          <a:r>
            <a:rPr lang="uk-UA" sz="24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До 25.06.2019  </a:t>
          </a:r>
        </a:p>
        <a:p>
          <a:pPr algn="ctr"/>
          <a:r>
            <a:rPr lang="uk-UA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rPr>
            <a:t> </a:t>
          </a:r>
          <a:r>
            <a:rPr lang="uk-UA" sz="1800" kern="1200" smtClean="0">
              <a:latin typeface="Comic Sans MS" panose="030F0702030302020204" pitchFamily="66" charset="0"/>
              <a:ea typeface="+mn-ea"/>
              <a:cs typeface="+mn-cs"/>
            </a:rPr>
            <a:t>Розміщення результатів ЗНО на інформаційних сторінках учасників</a:t>
          </a:r>
          <a:endParaRPr lang="ru-RU" sz="1800" kern="1200" dirty="0">
            <a:latin typeface="Comic Sans MS" panose="030F0702030302020204" pitchFamily="66" charset="0"/>
            <a:ea typeface="+mn-ea"/>
            <a:cs typeface="+mn-cs"/>
          </a:endParaRPr>
        </a:p>
      </dgm:t>
    </dgm:pt>
    <dgm:pt modelId="{AE72C902-C9B5-4DE8-BFFF-F2B6999B223B}" type="parTrans" cxnId="{9AB017C1-6B8A-4DEF-B998-26F82B2203AF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58261173-F572-43C8-9B06-E4EB645BCA5B}" type="sibTrans" cxnId="{9AB017C1-6B8A-4DEF-B998-26F82B2203AF}">
      <dgm:prSet/>
      <dgm:spPr/>
      <dgm:t>
        <a:bodyPr/>
        <a:lstStyle/>
        <a:p>
          <a:pPr algn="ctr"/>
          <a:endParaRPr lang="ru-RU" sz="2400">
            <a:latin typeface="Comic Sans MS" panose="030F0702030302020204" pitchFamily="66" charset="0"/>
          </a:endParaRPr>
        </a:p>
      </dgm:t>
    </dgm:pt>
    <dgm:pt modelId="{2FFB8CB2-4D3E-4528-8F2D-2E870F932E8B}" type="pres">
      <dgm:prSet presAssocID="{5504DF2C-4517-42B5-B8F1-A1A574F876E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FDEB9D3-AA78-4805-8A75-17322D4C9B5F}" type="pres">
      <dgm:prSet presAssocID="{FB284A89-4B35-493A-9D87-8A6FD6DB2B89}" presName="composite" presStyleCnt="0"/>
      <dgm:spPr/>
      <dgm:t>
        <a:bodyPr/>
        <a:lstStyle/>
        <a:p>
          <a:endParaRPr lang="ru-RU"/>
        </a:p>
      </dgm:t>
    </dgm:pt>
    <dgm:pt modelId="{8E1B84E4-C8B1-4F00-9BE0-44A011C0EA98}" type="pres">
      <dgm:prSet presAssocID="{FB284A89-4B35-493A-9D87-8A6FD6DB2B89}" presName="LShape" presStyleLbl="alignNode1" presStyleIdx="0" presStyleCnt="9"/>
      <dgm:spPr/>
      <dgm:t>
        <a:bodyPr/>
        <a:lstStyle/>
        <a:p>
          <a:endParaRPr lang="ru-RU"/>
        </a:p>
      </dgm:t>
    </dgm:pt>
    <dgm:pt modelId="{61287AA8-230E-4214-92F3-D6D2877A34F4}" type="pres">
      <dgm:prSet presAssocID="{FB284A89-4B35-493A-9D87-8A6FD6DB2B89}" presName="ParentText" presStyleLbl="revTx" presStyleIdx="0" presStyleCnt="5" custScaleX="125342" custLinFactNeighborX="-131" custLinFactNeighborY="-24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4BFC89-C3A6-493E-8FBC-7B11D7C199CE}" type="pres">
      <dgm:prSet presAssocID="{FB284A89-4B35-493A-9D87-8A6FD6DB2B89}" presName="Triangle" presStyleLbl="alignNode1" presStyleIdx="1" presStyleCnt="9"/>
      <dgm:spPr/>
      <dgm:t>
        <a:bodyPr/>
        <a:lstStyle/>
        <a:p>
          <a:endParaRPr lang="ru-RU"/>
        </a:p>
      </dgm:t>
    </dgm:pt>
    <dgm:pt modelId="{A063BAE6-E83B-42EB-9B60-A00562C37D28}" type="pres">
      <dgm:prSet presAssocID="{1B1E6BE3-E724-4127-A7B5-E9440442EFE0}" presName="sibTrans" presStyleCnt="0"/>
      <dgm:spPr/>
      <dgm:t>
        <a:bodyPr/>
        <a:lstStyle/>
        <a:p>
          <a:endParaRPr lang="ru-RU"/>
        </a:p>
      </dgm:t>
    </dgm:pt>
    <dgm:pt modelId="{6C876CC4-0FC3-4E79-AA5D-E75A7912E650}" type="pres">
      <dgm:prSet presAssocID="{1B1E6BE3-E724-4127-A7B5-E9440442EFE0}" presName="space" presStyleCnt="0"/>
      <dgm:spPr/>
      <dgm:t>
        <a:bodyPr/>
        <a:lstStyle/>
        <a:p>
          <a:endParaRPr lang="ru-RU"/>
        </a:p>
      </dgm:t>
    </dgm:pt>
    <dgm:pt modelId="{208D2B7A-A41A-4093-96AE-0F9D55105282}" type="pres">
      <dgm:prSet presAssocID="{97C2E7B8-5AEA-40F3-87D4-E66045653082}" presName="composite" presStyleCnt="0"/>
      <dgm:spPr/>
      <dgm:t>
        <a:bodyPr/>
        <a:lstStyle/>
        <a:p>
          <a:endParaRPr lang="ru-RU"/>
        </a:p>
      </dgm:t>
    </dgm:pt>
    <dgm:pt modelId="{7E101DC6-582B-46E7-B6B7-3365B72A66D9}" type="pres">
      <dgm:prSet presAssocID="{97C2E7B8-5AEA-40F3-87D4-E66045653082}" presName="LShape" presStyleLbl="alignNode1" presStyleIdx="2" presStyleCnt="9"/>
      <dgm:spPr/>
      <dgm:t>
        <a:bodyPr/>
        <a:lstStyle/>
        <a:p>
          <a:endParaRPr lang="ru-RU"/>
        </a:p>
      </dgm:t>
    </dgm:pt>
    <dgm:pt modelId="{59B041BC-0083-4B1E-8528-DD62BFB4ED3E}" type="pres">
      <dgm:prSet presAssocID="{97C2E7B8-5AEA-40F3-87D4-E66045653082}" presName="ParentText" presStyleLbl="revTx" presStyleIdx="1" presStyleCnt="5" custScaleX="123411" custLinFactNeighborX="1234" custLinFactNeighborY="16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A4261F-6443-4087-BE1D-D5054F0FEE51}" type="pres">
      <dgm:prSet presAssocID="{97C2E7B8-5AEA-40F3-87D4-E66045653082}" presName="Triangle" presStyleLbl="alignNode1" presStyleIdx="3" presStyleCnt="9"/>
      <dgm:spPr/>
      <dgm:t>
        <a:bodyPr/>
        <a:lstStyle/>
        <a:p>
          <a:endParaRPr lang="ru-RU"/>
        </a:p>
      </dgm:t>
    </dgm:pt>
    <dgm:pt modelId="{8183CBFD-FF22-4C3A-9A45-E192E315148A}" type="pres">
      <dgm:prSet presAssocID="{4B829E79-CF95-41E2-924B-3ABC8428E6D5}" presName="sibTrans" presStyleCnt="0"/>
      <dgm:spPr/>
      <dgm:t>
        <a:bodyPr/>
        <a:lstStyle/>
        <a:p>
          <a:endParaRPr lang="ru-RU"/>
        </a:p>
      </dgm:t>
    </dgm:pt>
    <dgm:pt modelId="{3C1CFD6A-C65E-497C-82EF-798DD5BA088B}" type="pres">
      <dgm:prSet presAssocID="{4B829E79-CF95-41E2-924B-3ABC8428E6D5}" presName="space" presStyleCnt="0"/>
      <dgm:spPr/>
      <dgm:t>
        <a:bodyPr/>
        <a:lstStyle/>
        <a:p>
          <a:endParaRPr lang="ru-RU"/>
        </a:p>
      </dgm:t>
    </dgm:pt>
    <dgm:pt modelId="{9CD6AF98-2C41-4A66-81B1-BADE86D0C019}" type="pres">
      <dgm:prSet presAssocID="{E42517F9-3E00-40CC-BCD6-1C521E011435}" presName="composite" presStyleCnt="0"/>
      <dgm:spPr/>
      <dgm:t>
        <a:bodyPr/>
        <a:lstStyle/>
        <a:p>
          <a:endParaRPr lang="ru-RU"/>
        </a:p>
      </dgm:t>
    </dgm:pt>
    <dgm:pt modelId="{12CD8539-3F07-4643-9D4D-D52EC891BB50}" type="pres">
      <dgm:prSet presAssocID="{E42517F9-3E00-40CC-BCD6-1C521E011435}" presName="LShape" presStyleLbl="alignNode1" presStyleIdx="4" presStyleCnt="9" custScaleX="110000" custScaleY="110000"/>
      <dgm:spPr/>
      <dgm:t>
        <a:bodyPr/>
        <a:lstStyle/>
        <a:p>
          <a:endParaRPr lang="ru-RU"/>
        </a:p>
      </dgm:t>
    </dgm:pt>
    <dgm:pt modelId="{0924CB4F-5E25-4784-BF11-3D86D744E8FC}" type="pres">
      <dgm:prSet presAssocID="{E42517F9-3E00-40CC-BCD6-1C521E011435}" presName="ParentText" presStyleLbl="revTx" presStyleIdx="2" presStyleCnt="5" custScaleX="128729" custLinFactNeighborX="2510" custLinFactNeighborY="37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8A23DC-6185-497C-9D8C-0787F9A58FDA}" type="pres">
      <dgm:prSet presAssocID="{E42517F9-3E00-40CC-BCD6-1C521E011435}" presName="Triangle" presStyleLbl="alignNode1" presStyleIdx="5" presStyleCnt="9"/>
      <dgm:spPr/>
      <dgm:t>
        <a:bodyPr/>
        <a:lstStyle/>
        <a:p>
          <a:endParaRPr lang="ru-RU"/>
        </a:p>
      </dgm:t>
    </dgm:pt>
    <dgm:pt modelId="{E3ADAC99-B601-4812-AAF3-289B682A9BDF}" type="pres">
      <dgm:prSet presAssocID="{4EB5A008-6571-4D74-BAAD-62F4433B2DD5}" presName="sibTrans" presStyleCnt="0"/>
      <dgm:spPr/>
      <dgm:t>
        <a:bodyPr/>
        <a:lstStyle/>
        <a:p>
          <a:endParaRPr lang="ru-RU"/>
        </a:p>
      </dgm:t>
    </dgm:pt>
    <dgm:pt modelId="{D51D813B-652B-40AE-BAB8-E6FAC187B7C4}" type="pres">
      <dgm:prSet presAssocID="{4EB5A008-6571-4D74-BAAD-62F4433B2DD5}" presName="space" presStyleCnt="0"/>
      <dgm:spPr/>
      <dgm:t>
        <a:bodyPr/>
        <a:lstStyle/>
        <a:p>
          <a:endParaRPr lang="ru-RU"/>
        </a:p>
      </dgm:t>
    </dgm:pt>
    <dgm:pt modelId="{8291194F-83BA-471A-A1C4-846C0A15A172}" type="pres">
      <dgm:prSet presAssocID="{352D93BE-BADD-415B-9AC8-F43ADBA10178}" presName="composite" presStyleCnt="0"/>
      <dgm:spPr/>
      <dgm:t>
        <a:bodyPr/>
        <a:lstStyle/>
        <a:p>
          <a:endParaRPr lang="ru-RU"/>
        </a:p>
      </dgm:t>
    </dgm:pt>
    <dgm:pt modelId="{4927652E-C41B-4F4E-8BFC-D2BA962C9459}" type="pres">
      <dgm:prSet presAssocID="{352D93BE-BADD-415B-9AC8-F43ADBA10178}" presName="LShape" presStyleLbl="alignNode1" presStyleIdx="6" presStyleCnt="9"/>
      <dgm:spPr/>
      <dgm:t>
        <a:bodyPr/>
        <a:lstStyle/>
        <a:p>
          <a:endParaRPr lang="ru-RU"/>
        </a:p>
      </dgm:t>
    </dgm:pt>
    <dgm:pt modelId="{B1349B21-72D1-469C-8D47-FC94CF8F1F6E}" type="pres">
      <dgm:prSet presAssocID="{352D93BE-BADD-415B-9AC8-F43ADBA10178}" presName="ParentText" presStyleLbl="revTx" presStyleIdx="3" presStyleCnt="5" custScaleX="108123" custLinFactNeighborX="-1356" custLinFactNeighborY="16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E8C16E-7A12-4179-96C3-DA8ECD321B06}" type="pres">
      <dgm:prSet presAssocID="{352D93BE-BADD-415B-9AC8-F43ADBA10178}" presName="Triangle" presStyleLbl="alignNode1" presStyleIdx="7" presStyleCnt="9"/>
      <dgm:spPr/>
      <dgm:t>
        <a:bodyPr/>
        <a:lstStyle/>
        <a:p>
          <a:endParaRPr lang="ru-RU"/>
        </a:p>
      </dgm:t>
    </dgm:pt>
    <dgm:pt modelId="{BE819B06-18B6-4D5D-94B4-27E3A646BD4B}" type="pres">
      <dgm:prSet presAssocID="{D5567CF3-DBC2-4569-9D87-AFC061CD7CD0}" presName="sibTrans" presStyleCnt="0"/>
      <dgm:spPr/>
      <dgm:t>
        <a:bodyPr/>
        <a:lstStyle/>
        <a:p>
          <a:endParaRPr lang="ru-RU"/>
        </a:p>
      </dgm:t>
    </dgm:pt>
    <dgm:pt modelId="{EE2D3C1C-4341-4D03-8D53-96328080683C}" type="pres">
      <dgm:prSet presAssocID="{D5567CF3-DBC2-4569-9D87-AFC061CD7CD0}" presName="space" presStyleCnt="0"/>
      <dgm:spPr/>
      <dgm:t>
        <a:bodyPr/>
        <a:lstStyle/>
        <a:p>
          <a:endParaRPr lang="ru-RU"/>
        </a:p>
      </dgm:t>
    </dgm:pt>
    <dgm:pt modelId="{C15B9568-AA52-4030-A2E5-79DE3323BDE0}" type="pres">
      <dgm:prSet presAssocID="{BD65E9CC-1EE3-45FA-9A5F-D60230767EBD}" presName="composite" presStyleCnt="0"/>
      <dgm:spPr/>
      <dgm:t>
        <a:bodyPr/>
        <a:lstStyle/>
        <a:p>
          <a:endParaRPr lang="ru-RU"/>
        </a:p>
      </dgm:t>
    </dgm:pt>
    <dgm:pt modelId="{A9ABC4EE-A85A-449F-ABFD-43535677DB0F}" type="pres">
      <dgm:prSet presAssocID="{BD65E9CC-1EE3-45FA-9A5F-D60230767EBD}" presName="LShape" presStyleLbl="alignNode1" presStyleIdx="8" presStyleCnt="9" custLinFactNeighborX="-8350" custLinFactNeighborY="-1698"/>
      <dgm:spPr/>
      <dgm:t>
        <a:bodyPr/>
        <a:lstStyle/>
        <a:p>
          <a:endParaRPr lang="ru-RU"/>
        </a:p>
      </dgm:t>
    </dgm:pt>
    <dgm:pt modelId="{3C4673DB-32D5-45BA-9F3D-074BE20D71E7}" type="pres">
      <dgm:prSet presAssocID="{BD65E9CC-1EE3-45FA-9A5F-D60230767EBD}" presName="ParentText" presStyleLbl="revTx" presStyleIdx="4" presStyleCnt="5" custScaleX="117517" custLinFactNeighborX="-6194" custLinFactNeighborY="5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228822-BB69-436A-BF06-9054BBEB5236}" srcId="{5504DF2C-4517-42B5-B8F1-A1A574F876E5}" destId="{97C2E7B8-5AEA-40F3-87D4-E66045653082}" srcOrd="1" destOrd="0" parTransId="{DC5C1DBB-EFA1-42C3-9BC7-46603EE45C3C}" sibTransId="{4B829E79-CF95-41E2-924B-3ABC8428E6D5}"/>
    <dgm:cxn modelId="{E075EEBB-3DB5-4E97-8B30-650CA8FAA275}" type="presOf" srcId="{5504DF2C-4517-42B5-B8F1-A1A574F876E5}" destId="{2FFB8CB2-4D3E-4528-8F2D-2E870F932E8B}" srcOrd="0" destOrd="0" presId="urn:microsoft.com/office/officeart/2009/3/layout/StepUpProcess"/>
    <dgm:cxn modelId="{81608EB4-0075-4852-94AF-55CA4715B8C8}" type="presOf" srcId="{FB284A89-4B35-493A-9D87-8A6FD6DB2B89}" destId="{61287AA8-230E-4214-92F3-D6D2877A34F4}" srcOrd="0" destOrd="0" presId="urn:microsoft.com/office/officeart/2009/3/layout/StepUpProcess"/>
    <dgm:cxn modelId="{2EC0B08A-3D36-4FE0-B506-8A1B901FF107}" srcId="{5504DF2C-4517-42B5-B8F1-A1A574F876E5}" destId="{E42517F9-3E00-40CC-BCD6-1C521E011435}" srcOrd="2" destOrd="0" parTransId="{014448EB-6D8B-4D80-B797-965ABF24EF50}" sibTransId="{4EB5A008-6571-4D74-BAAD-62F4433B2DD5}"/>
    <dgm:cxn modelId="{B11EEC49-5238-4061-ACA3-609B1260BEB9}" type="presOf" srcId="{BD65E9CC-1EE3-45FA-9A5F-D60230767EBD}" destId="{3C4673DB-32D5-45BA-9F3D-074BE20D71E7}" srcOrd="0" destOrd="0" presId="urn:microsoft.com/office/officeart/2009/3/layout/StepUpProcess"/>
    <dgm:cxn modelId="{7E2A6C45-AD2E-4057-B8AA-E0CA7E4341F5}" srcId="{5504DF2C-4517-42B5-B8F1-A1A574F876E5}" destId="{352D93BE-BADD-415B-9AC8-F43ADBA10178}" srcOrd="3" destOrd="0" parTransId="{E0AB440C-1A1B-4C26-B4A0-46F24089DFEA}" sibTransId="{D5567CF3-DBC2-4569-9D87-AFC061CD7CD0}"/>
    <dgm:cxn modelId="{658BE79F-BB95-4063-A06F-B0397163F370}" type="presOf" srcId="{352D93BE-BADD-415B-9AC8-F43ADBA10178}" destId="{B1349B21-72D1-469C-8D47-FC94CF8F1F6E}" srcOrd="0" destOrd="0" presId="urn:microsoft.com/office/officeart/2009/3/layout/StepUpProcess"/>
    <dgm:cxn modelId="{9AB017C1-6B8A-4DEF-B998-26F82B2203AF}" srcId="{5504DF2C-4517-42B5-B8F1-A1A574F876E5}" destId="{BD65E9CC-1EE3-45FA-9A5F-D60230767EBD}" srcOrd="4" destOrd="0" parTransId="{AE72C902-C9B5-4DE8-BFFF-F2B6999B223B}" sibTransId="{58261173-F572-43C8-9B06-E4EB645BCA5B}"/>
    <dgm:cxn modelId="{8F9466F8-2FE6-4BC4-80D3-F901CF577B1A}" type="presOf" srcId="{97C2E7B8-5AEA-40F3-87D4-E66045653082}" destId="{59B041BC-0083-4B1E-8528-DD62BFB4ED3E}" srcOrd="0" destOrd="0" presId="urn:microsoft.com/office/officeart/2009/3/layout/StepUpProcess"/>
    <dgm:cxn modelId="{5023E58C-D115-4928-B3FC-49DC76990BC1}" srcId="{5504DF2C-4517-42B5-B8F1-A1A574F876E5}" destId="{FB284A89-4B35-493A-9D87-8A6FD6DB2B89}" srcOrd="0" destOrd="0" parTransId="{FA7D1B41-C020-490F-B2F2-38A112549F53}" sibTransId="{1B1E6BE3-E724-4127-A7B5-E9440442EFE0}"/>
    <dgm:cxn modelId="{BEA68A35-6CA7-4ED9-A3B1-AEE3FEEF8872}" type="presOf" srcId="{E42517F9-3E00-40CC-BCD6-1C521E011435}" destId="{0924CB4F-5E25-4784-BF11-3D86D744E8FC}" srcOrd="0" destOrd="0" presId="urn:microsoft.com/office/officeart/2009/3/layout/StepUpProcess"/>
    <dgm:cxn modelId="{0DADFD25-A3E3-468D-9134-8F34EFA8D6CD}" type="presParOf" srcId="{2FFB8CB2-4D3E-4528-8F2D-2E870F932E8B}" destId="{3FDEB9D3-AA78-4805-8A75-17322D4C9B5F}" srcOrd="0" destOrd="0" presId="urn:microsoft.com/office/officeart/2009/3/layout/StepUpProcess"/>
    <dgm:cxn modelId="{FC03DB7E-7CB9-47F4-81AD-0DE99B03C815}" type="presParOf" srcId="{3FDEB9D3-AA78-4805-8A75-17322D4C9B5F}" destId="{8E1B84E4-C8B1-4F00-9BE0-44A011C0EA98}" srcOrd="0" destOrd="0" presId="urn:microsoft.com/office/officeart/2009/3/layout/StepUpProcess"/>
    <dgm:cxn modelId="{C0002286-6F98-4A84-B04B-EBD47EDA1731}" type="presParOf" srcId="{3FDEB9D3-AA78-4805-8A75-17322D4C9B5F}" destId="{61287AA8-230E-4214-92F3-D6D2877A34F4}" srcOrd="1" destOrd="0" presId="urn:microsoft.com/office/officeart/2009/3/layout/StepUpProcess"/>
    <dgm:cxn modelId="{56A3707F-2DEC-4289-8A71-5A50F102F775}" type="presParOf" srcId="{3FDEB9D3-AA78-4805-8A75-17322D4C9B5F}" destId="{3E4BFC89-C3A6-493E-8FBC-7B11D7C199CE}" srcOrd="2" destOrd="0" presId="urn:microsoft.com/office/officeart/2009/3/layout/StepUpProcess"/>
    <dgm:cxn modelId="{03380CCF-E813-4E2C-9FC5-E9E89D837419}" type="presParOf" srcId="{2FFB8CB2-4D3E-4528-8F2D-2E870F932E8B}" destId="{A063BAE6-E83B-42EB-9B60-A00562C37D28}" srcOrd="1" destOrd="0" presId="urn:microsoft.com/office/officeart/2009/3/layout/StepUpProcess"/>
    <dgm:cxn modelId="{DCF7D813-5421-4D1E-AAC2-AE6BDBD237BC}" type="presParOf" srcId="{A063BAE6-E83B-42EB-9B60-A00562C37D28}" destId="{6C876CC4-0FC3-4E79-AA5D-E75A7912E650}" srcOrd="0" destOrd="0" presId="urn:microsoft.com/office/officeart/2009/3/layout/StepUpProcess"/>
    <dgm:cxn modelId="{0A1FD252-A9B6-4B8E-9EC0-11081A0F481F}" type="presParOf" srcId="{2FFB8CB2-4D3E-4528-8F2D-2E870F932E8B}" destId="{208D2B7A-A41A-4093-96AE-0F9D55105282}" srcOrd="2" destOrd="0" presId="urn:microsoft.com/office/officeart/2009/3/layout/StepUpProcess"/>
    <dgm:cxn modelId="{99E7BDB9-C2B4-4365-A3E8-34A38C910DF5}" type="presParOf" srcId="{208D2B7A-A41A-4093-96AE-0F9D55105282}" destId="{7E101DC6-582B-46E7-B6B7-3365B72A66D9}" srcOrd="0" destOrd="0" presId="urn:microsoft.com/office/officeart/2009/3/layout/StepUpProcess"/>
    <dgm:cxn modelId="{638C2865-E691-490D-9883-DDB0CD51CC11}" type="presParOf" srcId="{208D2B7A-A41A-4093-96AE-0F9D55105282}" destId="{59B041BC-0083-4B1E-8528-DD62BFB4ED3E}" srcOrd="1" destOrd="0" presId="urn:microsoft.com/office/officeart/2009/3/layout/StepUpProcess"/>
    <dgm:cxn modelId="{CF963AE9-6370-49D1-ABD3-2434B1F7BC5A}" type="presParOf" srcId="{208D2B7A-A41A-4093-96AE-0F9D55105282}" destId="{82A4261F-6443-4087-BE1D-D5054F0FEE51}" srcOrd="2" destOrd="0" presId="urn:microsoft.com/office/officeart/2009/3/layout/StepUpProcess"/>
    <dgm:cxn modelId="{3D7E01FB-D0DB-4E05-BFF3-D5E7BA81463D}" type="presParOf" srcId="{2FFB8CB2-4D3E-4528-8F2D-2E870F932E8B}" destId="{8183CBFD-FF22-4C3A-9A45-E192E315148A}" srcOrd="3" destOrd="0" presId="urn:microsoft.com/office/officeart/2009/3/layout/StepUpProcess"/>
    <dgm:cxn modelId="{D7DF8A1A-8C2D-47E6-BE1D-D059E262B194}" type="presParOf" srcId="{8183CBFD-FF22-4C3A-9A45-E192E315148A}" destId="{3C1CFD6A-C65E-497C-82EF-798DD5BA088B}" srcOrd="0" destOrd="0" presId="urn:microsoft.com/office/officeart/2009/3/layout/StepUpProcess"/>
    <dgm:cxn modelId="{527381F3-565C-4326-BA43-7D527031B5EE}" type="presParOf" srcId="{2FFB8CB2-4D3E-4528-8F2D-2E870F932E8B}" destId="{9CD6AF98-2C41-4A66-81B1-BADE86D0C019}" srcOrd="4" destOrd="0" presId="urn:microsoft.com/office/officeart/2009/3/layout/StepUpProcess"/>
    <dgm:cxn modelId="{31DF0169-2368-48A9-B839-55D3F6A19DFB}" type="presParOf" srcId="{9CD6AF98-2C41-4A66-81B1-BADE86D0C019}" destId="{12CD8539-3F07-4643-9D4D-D52EC891BB50}" srcOrd="0" destOrd="0" presId="urn:microsoft.com/office/officeart/2009/3/layout/StepUpProcess"/>
    <dgm:cxn modelId="{52DDA2A6-169D-4B28-ACF8-CD209E193B61}" type="presParOf" srcId="{9CD6AF98-2C41-4A66-81B1-BADE86D0C019}" destId="{0924CB4F-5E25-4784-BF11-3D86D744E8FC}" srcOrd="1" destOrd="0" presId="urn:microsoft.com/office/officeart/2009/3/layout/StepUpProcess"/>
    <dgm:cxn modelId="{4CAF8D95-91DA-478B-A68E-9C9582B02061}" type="presParOf" srcId="{9CD6AF98-2C41-4A66-81B1-BADE86D0C019}" destId="{758A23DC-6185-497C-9D8C-0787F9A58FDA}" srcOrd="2" destOrd="0" presId="urn:microsoft.com/office/officeart/2009/3/layout/StepUpProcess"/>
    <dgm:cxn modelId="{415A0D40-5D3D-469A-9AEE-5426FC5DE766}" type="presParOf" srcId="{2FFB8CB2-4D3E-4528-8F2D-2E870F932E8B}" destId="{E3ADAC99-B601-4812-AAF3-289B682A9BDF}" srcOrd="5" destOrd="0" presId="urn:microsoft.com/office/officeart/2009/3/layout/StepUpProcess"/>
    <dgm:cxn modelId="{DA05C9A9-D4D2-4105-9850-E395EE3B3967}" type="presParOf" srcId="{E3ADAC99-B601-4812-AAF3-289B682A9BDF}" destId="{D51D813B-652B-40AE-BAB8-E6FAC187B7C4}" srcOrd="0" destOrd="0" presId="urn:microsoft.com/office/officeart/2009/3/layout/StepUpProcess"/>
    <dgm:cxn modelId="{2FB6B679-1474-4021-A50E-0C0E29AA2CAD}" type="presParOf" srcId="{2FFB8CB2-4D3E-4528-8F2D-2E870F932E8B}" destId="{8291194F-83BA-471A-A1C4-846C0A15A172}" srcOrd="6" destOrd="0" presId="urn:microsoft.com/office/officeart/2009/3/layout/StepUpProcess"/>
    <dgm:cxn modelId="{BA32E843-C650-4522-9249-1E9D7F6E3909}" type="presParOf" srcId="{8291194F-83BA-471A-A1C4-846C0A15A172}" destId="{4927652E-C41B-4F4E-8BFC-D2BA962C9459}" srcOrd="0" destOrd="0" presId="urn:microsoft.com/office/officeart/2009/3/layout/StepUpProcess"/>
    <dgm:cxn modelId="{A29A39BF-1323-4C92-B55B-AFCD7FD110C6}" type="presParOf" srcId="{8291194F-83BA-471A-A1C4-846C0A15A172}" destId="{B1349B21-72D1-469C-8D47-FC94CF8F1F6E}" srcOrd="1" destOrd="0" presId="urn:microsoft.com/office/officeart/2009/3/layout/StepUpProcess"/>
    <dgm:cxn modelId="{8F6EE9D5-0B24-4CCF-A446-49B7C30D7540}" type="presParOf" srcId="{8291194F-83BA-471A-A1C4-846C0A15A172}" destId="{F4E8C16E-7A12-4179-96C3-DA8ECD321B06}" srcOrd="2" destOrd="0" presId="urn:microsoft.com/office/officeart/2009/3/layout/StepUpProcess"/>
    <dgm:cxn modelId="{9E2752A9-F1E4-4E5D-BAAE-33E2D3E8FF8D}" type="presParOf" srcId="{2FFB8CB2-4D3E-4528-8F2D-2E870F932E8B}" destId="{BE819B06-18B6-4D5D-94B4-27E3A646BD4B}" srcOrd="7" destOrd="0" presId="urn:microsoft.com/office/officeart/2009/3/layout/StepUpProcess"/>
    <dgm:cxn modelId="{B8A9ABCC-AD08-4083-9FFE-49B4394300BD}" type="presParOf" srcId="{BE819B06-18B6-4D5D-94B4-27E3A646BD4B}" destId="{EE2D3C1C-4341-4D03-8D53-96328080683C}" srcOrd="0" destOrd="0" presId="urn:microsoft.com/office/officeart/2009/3/layout/StepUpProcess"/>
    <dgm:cxn modelId="{1B27DB9F-6073-4FE7-8F24-6638C2CFC2AB}" type="presParOf" srcId="{2FFB8CB2-4D3E-4528-8F2D-2E870F932E8B}" destId="{C15B9568-AA52-4030-A2E5-79DE3323BDE0}" srcOrd="8" destOrd="0" presId="urn:microsoft.com/office/officeart/2009/3/layout/StepUpProcess"/>
    <dgm:cxn modelId="{54F33A62-EA3A-435E-B7B2-8D1FDF838926}" type="presParOf" srcId="{C15B9568-AA52-4030-A2E5-79DE3323BDE0}" destId="{A9ABC4EE-A85A-449F-ABFD-43535677DB0F}" srcOrd="0" destOrd="0" presId="urn:microsoft.com/office/officeart/2009/3/layout/StepUpProcess"/>
    <dgm:cxn modelId="{582AE100-3681-4093-987E-670EDF1C28AF}" type="presParOf" srcId="{C15B9568-AA52-4030-A2E5-79DE3323BDE0}" destId="{3C4673DB-32D5-45BA-9F3D-074BE20D71E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E91C4E5-FD91-4E95-A231-62ABCAE9251B}" type="datetimeFigureOut">
              <a:rPr lang="ru-RU"/>
              <a:pPr>
                <a:defRPr/>
              </a:pPr>
              <a:t>15.11.2018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55790B6-80E3-4AB2-AD41-4F97BE2D77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A9BB0D-E9A6-412C-B8D3-C69296B548A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15E1FB-F3D5-4D40-AC7E-D5C9C36D240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913D04-F1B4-44C6-B8C0-7A4A31BD02D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9D3E4A-FD65-4E6E-B54D-19771FCF20A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7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BC8F0D-2C62-4E1B-8135-4FE7119C0F5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AB2F2A-0019-42B7-94E7-7EFBA279187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1AA59-EF00-42C1-B787-C2E68A210F4A}" type="datetimeFigureOut">
              <a:rPr lang="ru-RU"/>
              <a:pPr>
                <a:defRPr/>
              </a:pPr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FFD68-636B-4B95-B887-D6E8E9BD30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25F4D-0165-46E1-833E-CFD2CAF5E5F9}" type="datetimeFigureOut">
              <a:rPr lang="ru-RU"/>
              <a:pPr>
                <a:defRPr/>
              </a:pPr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5E7FD-6B17-4731-B3AA-30288AA29F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062BB-7433-4D0A-BFE6-6052F471EB92}" type="datetimeFigureOut">
              <a:rPr lang="ru-RU"/>
              <a:pPr>
                <a:defRPr/>
              </a:pPr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5E8C-8135-443C-B022-E949F59B13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F629B-7226-423E-A15D-9F69BE66CC5A}" type="datetimeFigureOut">
              <a:rPr lang="ru-RU"/>
              <a:pPr>
                <a:defRPr/>
              </a:pPr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B4049-A717-4C33-B54F-81354071A9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F7E32-715F-462A-A3B0-E8531086979F}" type="datetimeFigureOut">
              <a:rPr lang="ru-RU"/>
              <a:pPr>
                <a:defRPr/>
              </a:pPr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07A8F-2276-4F46-95E2-C511A1CE4D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73059-5A28-4BA2-B8CB-0183C940B5CA}" type="datetimeFigureOut">
              <a:rPr lang="ru-RU"/>
              <a:pPr>
                <a:defRPr/>
              </a:pPr>
              <a:t>15.11.2018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75949-501D-43D3-AE87-C00609F768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A4DEA-1E66-4467-BD59-D4312954BB98}" type="datetimeFigureOut">
              <a:rPr lang="ru-RU"/>
              <a:pPr>
                <a:defRPr/>
              </a:pPr>
              <a:t>15.11.2018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AB071-A1ED-47CF-99BC-B512A99CD7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178F3-2DDE-485E-994D-5E8C08137EF0}" type="datetimeFigureOut">
              <a:rPr lang="ru-RU"/>
              <a:pPr>
                <a:defRPr/>
              </a:pPr>
              <a:t>15.11.2018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892BE-EF9C-45E4-8779-CA7F5140BA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1EE0A-E1C3-4653-8798-E6817FFD3E37}" type="datetimeFigureOut">
              <a:rPr lang="ru-RU"/>
              <a:pPr>
                <a:defRPr/>
              </a:pPr>
              <a:t>15.11.2018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32224-8740-4536-A6C7-82544DEEBC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1179D-8F86-492E-AD24-BFE5CAAC463B}" type="datetimeFigureOut">
              <a:rPr lang="ru-RU"/>
              <a:pPr>
                <a:defRPr/>
              </a:pPr>
              <a:t>15.11.2018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F7326-7E8E-4F5C-9980-F7CEB338C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B3BF9-20E3-4EDB-AD8E-0ED53B6402FB}" type="datetimeFigureOut">
              <a:rPr lang="ru-RU"/>
              <a:pPr>
                <a:defRPr/>
              </a:pPr>
              <a:t>15.11.2018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9E973-67BA-4AB9-AAA0-83944C19DE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991B45-BF2C-4007-A3A4-D7D409A2F065}" type="datetimeFigureOut">
              <a:rPr lang="ru-RU"/>
              <a:pPr>
                <a:defRPr/>
              </a:pPr>
              <a:t>15.11.2018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C3A4B1-1057-4290-800F-AF6C29AD60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mailto:office@zno-kharkiv.org.ua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www.zno-kharkiv.org.ua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325" y="134938"/>
            <a:ext cx="1555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4"/>
          <p:cNvSpPr txBox="1">
            <a:spLocks/>
          </p:cNvSpPr>
          <p:nvPr/>
        </p:nvSpPr>
        <p:spPr>
          <a:xfrm>
            <a:off x="1152525" y="39688"/>
            <a:ext cx="10094913" cy="1071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5400" b="1" dirty="0" smtClean="0">
                <a:solidFill>
                  <a:srgbClr val="0070C0"/>
                </a:solidFill>
                <a:latin typeface="+mn-lt"/>
              </a:rPr>
              <a:t>Календар ЗНО-2019</a:t>
            </a:r>
            <a:endParaRPr lang="ru-RU" sz="5400" b="1" dirty="0">
              <a:solidFill>
                <a:srgbClr val="0070C0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368428" y="134218"/>
          <a:ext cx="11663604" cy="5785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325" y="134938"/>
            <a:ext cx="1555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386" name="Группа 36"/>
          <p:cNvGrpSpPr>
            <a:grpSpLocks/>
          </p:cNvGrpSpPr>
          <p:nvPr/>
        </p:nvGrpSpPr>
        <p:grpSpPr bwMode="auto">
          <a:xfrm>
            <a:off x="73025" y="966788"/>
            <a:ext cx="2965450" cy="1677987"/>
            <a:chOff x="47770" y="1576881"/>
            <a:chExt cx="2898122" cy="1678065"/>
          </a:xfrm>
        </p:grpSpPr>
        <p:sp>
          <p:nvSpPr>
            <p:cNvPr id="2" name="Скругленный прямоугольник 1"/>
            <p:cNvSpPr/>
            <p:nvPr/>
          </p:nvSpPr>
          <p:spPr>
            <a:xfrm>
              <a:off x="468215" y="1892808"/>
              <a:ext cx="2477677" cy="1362138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Comic Sans MS" panose="030F0702030302020204" pitchFamily="66" charset="0"/>
              </a:endParaRPr>
            </a:p>
          </p:txBody>
        </p:sp>
        <p:sp>
          <p:nvSpPr>
            <p:cNvPr id="13" name="Шестиугольник 12"/>
            <p:cNvSpPr/>
            <p:nvPr/>
          </p:nvSpPr>
          <p:spPr>
            <a:xfrm>
              <a:off x="47770" y="1576881"/>
              <a:ext cx="862076" cy="65836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mic Sans MS" panose="030F0702030302020204" pitchFamily="66" charset="0"/>
              </a:endParaRPr>
            </a:p>
          </p:txBody>
        </p:sp>
      </p:grpSp>
      <p:grpSp>
        <p:nvGrpSpPr>
          <p:cNvPr id="16387" name="Группа 37"/>
          <p:cNvGrpSpPr>
            <a:grpSpLocks/>
          </p:cNvGrpSpPr>
          <p:nvPr/>
        </p:nvGrpSpPr>
        <p:grpSpPr bwMode="auto">
          <a:xfrm>
            <a:off x="109538" y="2862263"/>
            <a:ext cx="2935287" cy="1697037"/>
            <a:chOff x="2946815" y="1543732"/>
            <a:chExt cx="2934301" cy="1697657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3403861" y="1878816"/>
              <a:ext cx="2477255" cy="1362573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6" name="Шестиугольник 25"/>
            <p:cNvSpPr/>
            <p:nvPr/>
          </p:nvSpPr>
          <p:spPr>
            <a:xfrm>
              <a:off x="2946815" y="1543732"/>
              <a:ext cx="862076" cy="65836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grpSp>
        <p:nvGrpSpPr>
          <p:cNvPr id="16388" name="Группа 38"/>
          <p:cNvGrpSpPr>
            <a:grpSpLocks/>
          </p:cNvGrpSpPr>
          <p:nvPr/>
        </p:nvGrpSpPr>
        <p:grpSpPr bwMode="auto">
          <a:xfrm>
            <a:off x="177800" y="4810125"/>
            <a:ext cx="2909888" cy="1677988"/>
            <a:chOff x="6010683" y="1570724"/>
            <a:chExt cx="2910813" cy="1676602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6444209" y="1884789"/>
              <a:ext cx="2477287" cy="1362537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9" name="Шестиугольник 28"/>
            <p:cNvSpPr/>
            <p:nvPr/>
          </p:nvSpPr>
          <p:spPr>
            <a:xfrm>
              <a:off x="6010683" y="1570724"/>
              <a:ext cx="862076" cy="658367"/>
            </a:xfrm>
            <a:prstGeom prst="hexagon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sp>
        <p:nvSpPr>
          <p:cNvPr id="50" name="Прямоугольник 49"/>
          <p:cNvSpPr/>
          <p:nvPr/>
        </p:nvSpPr>
        <p:spPr>
          <a:xfrm>
            <a:off x="590550" y="1693863"/>
            <a:ext cx="230822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Математика</a:t>
            </a:r>
            <a:endParaRPr lang="ru-RU" sz="2800" b="1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483100" y="1504950"/>
            <a:ext cx="2270125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Англійська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мова</a:t>
            </a:r>
            <a:endParaRPr lang="uk-UA" sz="2800" b="1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79413" y="3460750"/>
            <a:ext cx="2868612" cy="8604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Українська мова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5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і література</a:t>
            </a:r>
            <a:endParaRPr lang="uk-UA" sz="2500" b="1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119188" y="5529263"/>
            <a:ext cx="1570037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Німецька</a:t>
            </a:r>
            <a:endParaRPr lang="uk-UA" sz="2400" b="1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165600" y="5545138"/>
            <a:ext cx="2903538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Історія України</a:t>
            </a:r>
            <a:endParaRPr lang="uk-UA" sz="2800" b="1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8943975" y="5621338"/>
            <a:ext cx="109220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Хімія</a:t>
            </a:r>
            <a:endParaRPr lang="uk-UA" sz="2800" b="1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8593138" y="3625850"/>
            <a:ext cx="1925637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Географія</a:t>
            </a:r>
            <a:endParaRPr lang="uk-UA" sz="2800" b="1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068888" y="3613150"/>
            <a:ext cx="1268412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Фізика</a:t>
            </a:r>
            <a:endParaRPr lang="uk-UA" sz="2800" b="1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8486775" y="1655763"/>
            <a:ext cx="1608138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Біологія</a:t>
            </a:r>
            <a:endParaRPr lang="uk-UA" sz="2800" b="1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112838" y="5159375"/>
            <a:ext cx="168592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Іспанська</a:t>
            </a:r>
            <a:endParaRPr lang="uk-UA" sz="2400" b="1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136650" y="5915025"/>
            <a:ext cx="18430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Французька</a:t>
            </a:r>
            <a:endParaRPr lang="uk-UA" sz="2400" b="1" dirty="0">
              <a:ln/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1" name="Заголовок 4"/>
          <p:cNvSpPr txBox="1">
            <a:spLocks/>
          </p:cNvSpPr>
          <p:nvPr/>
        </p:nvSpPr>
        <p:spPr>
          <a:xfrm>
            <a:off x="1876425" y="-61913"/>
            <a:ext cx="10094913" cy="1071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5400" b="1" dirty="0" smtClean="0">
                <a:solidFill>
                  <a:srgbClr val="0070C0"/>
                </a:solidFill>
                <a:latin typeface="+mn-lt"/>
              </a:rPr>
              <a:t>Календар проведення ЗНО-2019</a:t>
            </a:r>
            <a:endParaRPr lang="ru-RU" sz="54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6401" name="TextBox 3"/>
          <p:cNvSpPr txBox="1">
            <a:spLocks noChangeArrowheads="1"/>
          </p:cNvSpPr>
          <p:nvPr/>
        </p:nvSpPr>
        <p:spPr bwMode="auto">
          <a:xfrm>
            <a:off x="58738" y="1071563"/>
            <a:ext cx="898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latin typeface="Calibri" pitchFamily="34" charset="0"/>
              </a:rPr>
              <a:t>21.05</a:t>
            </a:r>
          </a:p>
        </p:txBody>
      </p:sp>
      <p:sp>
        <p:nvSpPr>
          <p:cNvPr id="16402" name="TextBox 62"/>
          <p:cNvSpPr txBox="1">
            <a:spLocks noChangeArrowheads="1"/>
          </p:cNvSpPr>
          <p:nvPr/>
        </p:nvSpPr>
        <p:spPr bwMode="auto">
          <a:xfrm>
            <a:off x="109538" y="2946400"/>
            <a:ext cx="898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latin typeface="Calibri" pitchFamily="34" charset="0"/>
              </a:rPr>
              <a:t>23.05</a:t>
            </a:r>
          </a:p>
        </p:txBody>
      </p:sp>
      <p:sp>
        <p:nvSpPr>
          <p:cNvPr id="16403" name="TextBox 63"/>
          <p:cNvSpPr txBox="1">
            <a:spLocks noChangeArrowheads="1"/>
          </p:cNvSpPr>
          <p:nvPr/>
        </p:nvSpPr>
        <p:spPr bwMode="auto">
          <a:xfrm>
            <a:off x="134938" y="4897438"/>
            <a:ext cx="898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>
                <a:latin typeface="Calibri" pitchFamily="34" charset="0"/>
              </a:rPr>
              <a:t>27.05</a:t>
            </a:r>
          </a:p>
        </p:txBody>
      </p:sp>
      <p:grpSp>
        <p:nvGrpSpPr>
          <p:cNvPr id="16404" name="Группа 4"/>
          <p:cNvGrpSpPr>
            <a:grpSpLocks/>
          </p:cNvGrpSpPr>
          <p:nvPr/>
        </p:nvGrpSpPr>
        <p:grpSpPr bwMode="auto">
          <a:xfrm>
            <a:off x="3857625" y="966788"/>
            <a:ext cx="2952750" cy="1666875"/>
            <a:chOff x="4254664" y="953771"/>
            <a:chExt cx="2952453" cy="1666908"/>
          </a:xfrm>
        </p:grpSpPr>
        <p:grpSp>
          <p:nvGrpSpPr>
            <p:cNvPr id="16441" name="Группа 39"/>
            <p:cNvGrpSpPr>
              <a:grpSpLocks/>
            </p:cNvGrpSpPr>
            <p:nvPr/>
          </p:nvGrpSpPr>
          <p:grpSpPr bwMode="auto">
            <a:xfrm>
              <a:off x="4296886" y="953771"/>
              <a:ext cx="2910231" cy="1666908"/>
              <a:chOff x="8946489" y="1516728"/>
              <a:chExt cx="2910231" cy="1666908"/>
            </a:xfrm>
          </p:grpSpPr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9378882" y="1821534"/>
                <a:ext cx="2477838" cy="1362102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2" name="Шестиугольник 31"/>
              <p:cNvSpPr/>
              <p:nvPr/>
            </p:nvSpPr>
            <p:spPr>
              <a:xfrm>
                <a:off x="8946489" y="1516728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16442" name="TextBox 64"/>
            <p:cNvSpPr txBox="1">
              <a:spLocks noChangeArrowheads="1"/>
            </p:cNvSpPr>
            <p:nvPr/>
          </p:nvSpPr>
          <p:spPr bwMode="auto">
            <a:xfrm>
              <a:off x="4254664" y="1029726"/>
              <a:ext cx="8983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2400" b="1">
                  <a:latin typeface="Calibri" pitchFamily="34" charset="0"/>
                </a:rPr>
                <a:t>28.05</a:t>
              </a:r>
            </a:p>
          </p:txBody>
        </p:sp>
      </p:grpSp>
      <p:grpSp>
        <p:nvGrpSpPr>
          <p:cNvPr id="16405" name="Группа 70"/>
          <p:cNvGrpSpPr>
            <a:grpSpLocks/>
          </p:cNvGrpSpPr>
          <p:nvPr/>
        </p:nvGrpSpPr>
        <p:grpSpPr bwMode="auto">
          <a:xfrm>
            <a:off x="3879850" y="2911475"/>
            <a:ext cx="2976563" cy="1654175"/>
            <a:chOff x="4315408" y="2931607"/>
            <a:chExt cx="2977286" cy="1655558"/>
          </a:xfrm>
        </p:grpSpPr>
        <p:grpSp>
          <p:nvGrpSpPr>
            <p:cNvPr id="16435" name="Группа 40"/>
            <p:cNvGrpSpPr>
              <a:grpSpLocks/>
            </p:cNvGrpSpPr>
            <p:nvPr/>
          </p:nvGrpSpPr>
          <p:grpSpPr bwMode="auto">
            <a:xfrm>
              <a:off x="4338963" y="2931607"/>
              <a:ext cx="2953731" cy="1655558"/>
              <a:chOff x="-7839" y="3501658"/>
              <a:chExt cx="2953731" cy="1655558"/>
            </a:xfrm>
          </p:grpSpPr>
          <p:sp>
            <p:nvSpPr>
              <p:cNvPr id="6" name="Скругленный прямоугольник 5"/>
              <p:cNvSpPr/>
              <p:nvPr/>
            </p:nvSpPr>
            <p:spPr>
              <a:xfrm>
                <a:off x="468791" y="3794002"/>
                <a:ext cx="2477101" cy="1363214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17" name="Шестиугольник 16"/>
              <p:cNvSpPr/>
              <p:nvPr/>
            </p:nvSpPr>
            <p:spPr>
              <a:xfrm>
                <a:off x="-7839" y="3501658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16436" name="TextBox 65"/>
            <p:cNvSpPr txBox="1">
              <a:spLocks noChangeArrowheads="1"/>
            </p:cNvSpPr>
            <p:nvPr/>
          </p:nvSpPr>
          <p:spPr bwMode="auto">
            <a:xfrm>
              <a:off x="4315408" y="3029117"/>
              <a:ext cx="8983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2400" b="1">
                  <a:latin typeface="Calibri" pitchFamily="34" charset="0"/>
                </a:rPr>
                <a:t>30.05</a:t>
              </a:r>
            </a:p>
          </p:txBody>
        </p:sp>
      </p:grpSp>
      <p:grpSp>
        <p:nvGrpSpPr>
          <p:cNvPr id="16406" name="Группа 71"/>
          <p:cNvGrpSpPr>
            <a:grpSpLocks/>
          </p:cNvGrpSpPr>
          <p:nvPr/>
        </p:nvGrpSpPr>
        <p:grpSpPr bwMode="auto">
          <a:xfrm>
            <a:off x="3900488" y="4852988"/>
            <a:ext cx="2957512" cy="1673225"/>
            <a:chOff x="4393352" y="4810786"/>
            <a:chExt cx="2958625" cy="1673896"/>
          </a:xfrm>
        </p:grpSpPr>
        <p:grpSp>
          <p:nvGrpSpPr>
            <p:cNvPr id="16429" name="Группа 41"/>
            <p:cNvGrpSpPr>
              <a:grpSpLocks/>
            </p:cNvGrpSpPr>
            <p:nvPr/>
          </p:nvGrpSpPr>
          <p:grpSpPr bwMode="auto">
            <a:xfrm>
              <a:off x="4414765" y="4810786"/>
              <a:ext cx="2937212" cy="1673896"/>
              <a:chOff x="3000292" y="3483320"/>
              <a:chExt cx="2937212" cy="1673896"/>
            </a:xfrm>
          </p:grpSpPr>
          <p:sp>
            <p:nvSpPr>
              <p:cNvPr id="8" name="Скругленный прямоугольник 7"/>
              <p:cNvSpPr/>
              <p:nvPr/>
            </p:nvSpPr>
            <p:spPr>
              <a:xfrm>
                <a:off x="3458484" y="3794595"/>
                <a:ext cx="2479020" cy="1362621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0" name="Шестиугольник 19"/>
              <p:cNvSpPr/>
              <p:nvPr/>
            </p:nvSpPr>
            <p:spPr>
              <a:xfrm>
                <a:off x="3000292" y="3483320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16430" name="TextBox 66"/>
            <p:cNvSpPr txBox="1">
              <a:spLocks noChangeArrowheads="1"/>
            </p:cNvSpPr>
            <p:nvPr/>
          </p:nvSpPr>
          <p:spPr bwMode="auto">
            <a:xfrm>
              <a:off x="4393352" y="4897038"/>
              <a:ext cx="8983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2400" b="1">
                  <a:latin typeface="Calibri" pitchFamily="34" charset="0"/>
                </a:rPr>
                <a:t>04.06</a:t>
              </a:r>
            </a:p>
          </p:txBody>
        </p:sp>
      </p:grpSp>
      <p:grpSp>
        <p:nvGrpSpPr>
          <p:cNvPr id="16407" name="Группа 72"/>
          <p:cNvGrpSpPr>
            <a:grpSpLocks/>
          </p:cNvGrpSpPr>
          <p:nvPr/>
        </p:nvGrpSpPr>
        <p:grpSpPr bwMode="auto">
          <a:xfrm>
            <a:off x="7658100" y="974725"/>
            <a:ext cx="2952750" cy="1677988"/>
            <a:chOff x="8571138" y="919875"/>
            <a:chExt cx="2952695" cy="1678259"/>
          </a:xfrm>
        </p:grpSpPr>
        <p:grpSp>
          <p:nvGrpSpPr>
            <p:cNvPr id="16423" name="Группа 42"/>
            <p:cNvGrpSpPr>
              <a:grpSpLocks/>
            </p:cNvGrpSpPr>
            <p:nvPr/>
          </p:nvGrpSpPr>
          <p:grpSpPr bwMode="auto">
            <a:xfrm>
              <a:off x="8577056" y="919875"/>
              <a:ext cx="2946777" cy="1678259"/>
              <a:chOff x="5982339" y="3478957"/>
              <a:chExt cx="2946777" cy="1678259"/>
            </a:xfrm>
          </p:grpSpPr>
          <p:sp>
            <p:nvSpPr>
              <p:cNvPr id="9" name="Скругленный прямоугольник 8"/>
              <p:cNvSpPr/>
              <p:nvPr/>
            </p:nvSpPr>
            <p:spPr>
              <a:xfrm>
                <a:off x="6451075" y="3794921"/>
                <a:ext cx="2478041" cy="1362295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3" name="Шестиугольник 22"/>
              <p:cNvSpPr/>
              <p:nvPr/>
            </p:nvSpPr>
            <p:spPr>
              <a:xfrm>
                <a:off x="5982339" y="3478957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16424" name="TextBox 67"/>
            <p:cNvSpPr txBox="1">
              <a:spLocks noChangeArrowheads="1"/>
            </p:cNvSpPr>
            <p:nvPr/>
          </p:nvSpPr>
          <p:spPr bwMode="auto">
            <a:xfrm>
              <a:off x="8571138" y="1030040"/>
              <a:ext cx="8983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2400" b="1">
                  <a:latin typeface="Calibri" pitchFamily="34" charset="0"/>
                </a:rPr>
                <a:t>06.06</a:t>
              </a:r>
            </a:p>
          </p:txBody>
        </p:sp>
      </p:grpSp>
      <p:grpSp>
        <p:nvGrpSpPr>
          <p:cNvPr id="16408" name="Группа 73"/>
          <p:cNvGrpSpPr>
            <a:grpSpLocks/>
          </p:cNvGrpSpPr>
          <p:nvPr/>
        </p:nvGrpSpPr>
        <p:grpSpPr bwMode="auto">
          <a:xfrm>
            <a:off x="7743825" y="2967038"/>
            <a:ext cx="2940050" cy="1646237"/>
            <a:chOff x="8596619" y="2895525"/>
            <a:chExt cx="2939963" cy="1646677"/>
          </a:xfrm>
        </p:grpSpPr>
        <p:grpSp>
          <p:nvGrpSpPr>
            <p:cNvPr id="16417" name="Группа 43"/>
            <p:cNvGrpSpPr>
              <a:grpSpLocks/>
            </p:cNvGrpSpPr>
            <p:nvPr/>
          </p:nvGrpSpPr>
          <p:grpSpPr bwMode="auto">
            <a:xfrm>
              <a:off x="8614771" y="2895525"/>
              <a:ext cx="2921811" cy="1646677"/>
              <a:chOff x="8934909" y="3510539"/>
              <a:chExt cx="2921811" cy="1646677"/>
            </a:xfrm>
          </p:grpSpPr>
          <p:sp>
            <p:nvSpPr>
              <p:cNvPr id="10" name="Скругленный прямоугольник 9"/>
              <p:cNvSpPr/>
              <p:nvPr/>
            </p:nvSpPr>
            <p:spPr>
              <a:xfrm>
                <a:off x="9378706" y="3794777"/>
                <a:ext cx="2478014" cy="1362439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5" name="Шестиугольник 34"/>
              <p:cNvSpPr/>
              <p:nvPr/>
            </p:nvSpPr>
            <p:spPr>
              <a:xfrm>
                <a:off x="8934909" y="3510539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16418" name="TextBox 68"/>
            <p:cNvSpPr txBox="1">
              <a:spLocks noChangeArrowheads="1"/>
            </p:cNvSpPr>
            <p:nvPr/>
          </p:nvSpPr>
          <p:spPr bwMode="auto">
            <a:xfrm>
              <a:off x="8596619" y="2960376"/>
              <a:ext cx="8983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2400" b="1">
                  <a:latin typeface="Calibri" pitchFamily="34" charset="0"/>
                </a:rPr>
                <a:t>11.06</a:t>
              </a:r>
            </a:p>
          </p:txBody>
        </p:sp>
      </p:grpSp>
      <p:grpSp>
        <p:nvGrpSpPr>
          <p:cNvPr id="16409" name="Группа 74"/>
          <p:cNvGrpSpPr>
            <a:grpSpLocks/>
          </p:cNvGrpSpPr>
          <p:nvPr/>
        </p:nvGrpSpPr>
        <p:grpSpPr bwMode="auto">
          <a:xfrm>
            <a:off x="7743825" y="4938713"/>
            <a:ext cx="2927350" cy="1636712"/>
            <a:chOff x="8629557" y="4897038"/>
            <a:chExt cx="2927529" cy="1637222"/>
          </a:xfrm>
        </p:grpSpPr>
        <p:grpSp>
          <p:nvGrpSpPr>
            <p:cNvPr id="16411" name="Группа 44"/>
            <p:cNvGrpSpPr>
              <a:grpSpLocks/>
            </p:cNvGrpSpPr>
            <p:nvPr/>
          </p:nvGrpSpPr>
          <p:grpSpPr bwMode="auto">
            <a:xfrm>
              <a:off x="8666715" y="4897038"/>
              <a:ext cx="2890371" cy="1637222"/>
              <a:chOff x="8966349" y="3519994"/>
              <a:chExt cx="2890371" cy="1637222"/>
            </a:xfrm>
          </p:grpSpPr>
          <p:sp>
            <p:nvSpPr>
              <p:cNvPr id="46" name="Скругленный прямоугольник 45"/>
              <p:cNvSpPr/>
              <p:nvPr/>
            </p:nvSpPr>
            <p:spPr>
              <a:xfrm>
                <a:off x="9378481" y="3794717"/>
                <a:ext cx="2478239" cy="1362499"/>
              </a:xfrm>
              <a:prstGeom prst="roundRect">
                <a:avLst/>
              </a:prstGeom>
              <a:noFill/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48" name="Шестиугольник 47"/>
              <p:cNvSpPr/>
              <p:nvPr/>
            </p:nvSpPr>
            <p:spPr>
              <a:xfrm>
                <a:off x="8966349" y="3519994"/>
                <a:ext cx="862076" cy="658367"/>
              </a:xfrm>
              <a:prstGeom prst="hexagon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b="1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sp>
          <p:nvSpPr>
            <p:cNvPr id="16412" name="TextBox 69"/>
            <p:cNvSpPr txBox="1">
              <a:spLocks noChangeArrowheads="1"/>
            </p:cNvSpPr>
            <p:nvPr/>
          </p:nvSpPr>
          <p:spPr bwMode="auto">
            <a:xfrm>
              <a:off x="8629557" y="5007488"/>
              <a:ext cx="8983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2400" b="1">
                  <a:latin typeface="Calibri" pitchFamily="34" charset="0"/>
                </a:rPr>
                <a:t>13.06</a:t>
              </a:r>
            </a:p>
          </p:txBody>
        </p:sp>
      </p:grpSp>
      <p:sp>
        <p:nvSpPr>
          <p:cNvPr id="16410" name="TextBox 76"/>
          <p:cNvSpPr txBox="1">
            <a:spLocks noChangeArrowheads="1"/>
          </p:cNvSpPr>
          <p:nvPr/>
        </p:nvSpPr>
        <p:spPr bwMode="auto">
          <a:xfrm>
            <a:off x="10610850" y="3270250"/>
            <a:ext cx="17033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000" b="1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uk-UA" sz="4000" b="1">
                <a:solidFill>
                  <a:srgbClr val="0070C0"/>
                </a:solidFill>
                <a:latin typeface="Comic Sans MS" pitchFamily="66" charset="0"/>
              </a:rPr>
              <a:t>4 </a:t>
            </a:r>
            <a:r>
              <a:rPr lang="uk-UA" sz="2000" b="1">
                <a:solidFill>
                  <a:srgbClr val="0070C0"/>
                </a:solidFill>
                <a:latin typeface="Comic Sans MS" pitchFamily="66" charset="0"/>
              </a:rPr>
              <a:t>предмети ЗНО - </a:t>
            </a:r>
            <a:r>
              <a:rPr lang="en-US" sz="2000" b="1">
                <a:solidFill>
                  <a:srgbClr val="0070C0"/>
                </a:solidFill>
                <a:latin typeface="Comic Sans MS" pitchFamily="66" charset="0"/>
              </a:rPr>
              <a:t>max</a:t>
            </a:r>
            <a:endParaRPr lang="uk-UA" sz="2000" b="1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325" y="134938"/>
            <a:ext cx="1555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Заголовок 4"/>
          <p:cNvSpPr txBox="1">
            <a:spLocks/>
          </p:cNvSpPr>
          <p:nvPr/>
        </p:nvSpPr>
        <p:spPr bwMode="auto">
          <a:xfrm>
            <a:off x="-92075" y="1104900"/>
            <a:ext cx="443071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uk-UA" b="1">
                <a:solidFill>
                  <a:srgbClr val="0070C0"/>
                </a:solidFill>
                <a:latin typeface="Comic Sans MS" pitchFamily="66" charset="0"/>
              </a:rPr>
              <a:t>Учні (слухачі, студенти) закладів професійної, вищої освіти, які в 2019 році </a:t>
            </a:r>
          </a:p>
          <a:p>
            <a:pPr algn="ctr">
              <a:lnSpc>
                <a:spcPct val="90000"/>
              </a:lnSpc>
            </a:pPr>
            <a:r>
              <a:rPr lang="uk-UA" b="1" u="sng">
                <a:latin typeface="Comic Sans MS" pitchFamily="66" charset="0"/>
              </a:rPr>
              <a:t>завершують здобуття повної загальної середньої освіти</a:t>
            </a:r>
            <a:r>
              <a:rPr lang="uk-UA" sz="1200" b="1">
                <a:solidFill>
                  <a:srgbClr val="0070C0"/>
                </a:solidFill>
                <a:latin typeface="Comic Sans MS" pitchFamily="66" charset="0"/>
                <a:cs typeface="Arial" charset="0"/>
              </a:rPr>
              <a:t> **</a:t>
            </a:r>
            <a:endParaRPr lang="ru-RU" sz="1200" b="1" u="sng">
              <a:latin typeface="Comic Sans MS" pitchFamily="66" charset="0"/>
            </a:endParaRPr>
          </a:p>
        </p:txBody>
      </p:sp>
      <p:sp>
        <p:nvSpPr>
          <p:cNvPr id="10" name="Заголовок 4"/>
          <p:cNvSpPr txBox="1">
            <a:spLocks/>
          </p:cNvSpPr>
          <p:nvPr/>
        </p:nvSpPr>
        <p:spPr>
          <a:xfrm>
            <a:off x="130175" y="3032125"/>
            <a:ext cx="4065588" cy="25257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16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ОБОВ'ЯЗКОВО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uk-UA" sz="16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складають ДПА у формі ЗНО</a:t>
            </a:r>
            <a:r>
              <a:rPr lang="uk-UA" sz="16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*</a:t>
            </a:r>
            <a:endParaRPr lang="uk-UA" sz="1600" b="1" dirty="0" smtClean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just" fontAlgn="auto">
              <a:spcAft>
                <a:spcPts val="0"/>
              </a:spcAft>
              <a:defRPr/>
            </a:pPr>
            <a:endParaRPr lang="uk-UA" sz="900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285750" indent="-285750" algn="just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uk-UA" sz="1600" u="sng" dirty="0" smtClean="0">
                <a:latin typeface="Comic Sans MS" panose="030F0702030302020204" pitchFamily="66" charset="0"/>
                <a:cs typeface="Arial" panose="020B0604020202020204" pitchFamily="34" charset="0"/>
              </a:rPr>
              <a:t>з української мови </a:t>
            </a:r>
            <a:r>
              <a:rPr lang="uk-UA" sz="1600" u="sng" dirty="0">
                <a:latin typeface="Comic Sans MS" panose="030F0702030302020204" pitchFamily="66" charset="0"/>
                <a:cs typeface="Arial" panose="020B0604020202020204" pitchFamily="34" charset="0"/>
              </a:rPr>
              <a:t>і </a:t>
            </a:r>
            <a:r>
              <a:rPr lang="uk-UA" sz="1600" u="sng" dirty="0" smtClean="0">
                <a:latin typeface="Comic Sans MS" panose="030F0702030302020204" pitchFamily="66" charset="0"/>
                <a:cs typeface="Arial" panose="020B0604020202020204" pitchFamily="34" charset="0"/>
              </a:rPr>
              <a:t>літератури </a:t>
            </a:r>
            <a:r>
              <a:rPr lang="uk-UA" sz="16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uk-UA" sz="1600" u="sng" dirty="0">
                <a:latin typeface="Comic Sans MS" panose="030F0702030302020204" pitchFamily="66" charset="0"/>
                <a:cs typeface="Arial" panose="020B0604020202020204" pitchFamily="34" charset="0"/>
              </a:rPr>
              <a:t>українська </a:t>
            </a:r>
            <a:r>
              <a:rPr lang="uk-UA" sz="1600" u="sng" dirty="0" smtClean="0">
                <a:latin typeface="Comic Sans MS" panose="030F0702030302020204" pitchFamily="66" charset="0"/>
                <a:cs typeface="Arial" panose="020B0604020202020204" pitchFamily="34" charset="0"/>
              </a:rPr>
              <a:t>мова як </a:t>
            </a:r>
            <a:r>
              <a:rPr lang="uk-UA" sz="1600" b="1" u="sng" dirty="0" smtClean="0">
                <a:latin typeface="Comic Sans MS" panose="030F0702030302020204" pitchFamily="66" charset="0"/>
                <a:cs typeface="Arial" panose="020B0604020202020204" pitchFamily="34" charset="0"/>
              </a:rPr>
              <a:t>ДПА</a:t>
            </a:r>
            <a:r>
              <a:rPr lang="uk-UA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)</a:t>
            </a:r>
          </a:p>
          <a:p>
            <a:pPr marL="285750" indent="-285750" algn="just" fontAlgn="auto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520825" algn="l"/>
              </a:tabLst>
              <a:defRPr/>
            </a:pPr>
            <a:endParaRPr lang="uk-UA" sz="11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285750" indent="-285750" algn="just" fontAlgn="auto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520825" algn="l"/>
              </a:tabLst>
              <a:defRPr/>
            </a:pPr>
            <a:r>
              <a:rPr lang="uk-UA" sz="1600" u="sng" dirty="0" smtClean="0">
                <a:latin typeface="Comic Sans MS" panose="030F0702030302020204" pitchFamily="66" charset="0"/>
                <a:cs typeface="Arial" panose="020B0604020202020204" pitchFamily="34" charset="0"/>
              </a:rPr>
              <a:t>з </a:t>
            </a:r>
            <a:r>
              <a:rPr lang="ru-RU" sz="1600" u="sng" dirty="0">
                <a:latin typeface="Comic Sans MS" panose="030F0702030302020204" pitchFamily="66" charset="0"/>
                <a:cs typeface="Arial" panose="020B0604020202020204" pitchFamily="34" charset="0"/>
              </a:rPr>
              <a:t>математики </a:t>
            </a:r>
            <a:r>
              <a:rPr lang="ru-RU" sz="1600" u="sng" dirty="0" err="1">
                <a:latin typeface="Comic Sans MS" panose="030F0702030302020204" pitchFamily="66" charset="0"/>
                <a:cs typeface="Arial" panose="020B0604020202020204" pitchFamily="34" charset="0"/>
              </a:rPr>
              <a:t>або</a:t>
            </a:r>
            <a:r>
              <a:rPr lang="ru-RU" sz="1600" u="sng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ru-RU" sz="1600" u="sng" dirty="0" err="1">
                <a:latin typeface="Comic Sans MS" panose="030F0702030302020204" pitchFamily="66" charset="0"/>
                <a:cs typeface="Arial" panose="020B0604020202020204" pitchFamily="34" charset="0"/>
              </a:rPr>
              <a:t>історії</a:t>
            </a:r>
            <a:r>
              <a:rPr lang="ru-RU" sz="1600" u="sng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ru-RU" sz="1600" u="sng" dirty="0" err="1">
                <a:latin typeface="Comic Sans MS" panose="030F0702030302020204" pitchFamily="66" charset="0"/>
                <a:cs typeface="Arial" panose="020B0604020202020204" pitchFamily="34" charset="0"/>
              </a:rPr>
              <a:t>України</a:t>
            </a:r>
            <a:r>
              <a:rPr lang="ru-RU" sz="1600" u="sng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Comic Sans MS" panose="030F0702030302020204" pitchFamily="66" charset="0"/>
                <a:cs typeface="Arial" panose="020B0604020202020204" pitchFamily="34" charset="0"/>
              </a:rPr>
              <a:t>(</a:t>
            </a:r>
            <a:r>
              <a:rPr lang="ru-RU" sz="1600" dirty="0" err="1">
                <a:latin typeface="Comic Sans MS" panose="030F0702030302020204" pitchFamily="66" charset="0"/>
                <a:cs typeface="Arial" panose="020B0604020202020204" pitchFamily="34" charset="0"/>
              </a:rPr>
              <a:t>період</a:t>
            </a:r>
            <a:r>
              <a:rPr lang="ru-RU" sz="1600" dirty="0">
                <a:latin typeface="Comic Sans MS" panose="030F0702030302020204" pitchFamily="66" charset="0"/>
                <a:cs typeface="Arial" panose="020B0604020202020204" pitchFamily="34" charset="0"/>
              </a:rPr>
              <a:t> XX - початок XXI </a:t>
            </a:r>
            <a:r>
              <a:rPr lang="ru-RU" sz="1600" dirty="0" err="1">
                <a:latin typeface="Comic Sans MS" panose="030F0702030302020204" pitchFamily="66" charset="0"/>
                <a:cs typeface="Arial" panose="020B0604020202020204" pitchFamily="34" charset="0"/>
              </a:rPr>
              <a:t>століття</a:t>
            </a:r>
            <a:r>
              <a:rPr lang="ru-RU" sz="1600" dirty="0">
                <a:latin typeface="Comic Sans MS" panose="030F0702030302020204" pitchFamily="66" charset="0"/>
                <a:cs typeface="Arial" panose="020B0604020202020204" pitchFamily="34" charset="0"/>
              </a:rPr>
              <a:t>) </a:t>
            </a:r>
            <a:r>
              <a:rPr lang="ru-RU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- за </a:t>
            </a:r>
            <a:r>
              <a:rPr lang="ru-RU" sz="1600" dirty="0" err="1">
                <a:latin typeface="Comic Sans MS" panose="030F0702030302020204" pitchFamily="66" charset="0"/>
                <a:cs typeface="Arial" panose="020B0604020202020204" pitchFamily="34" charset="0"/>
              </a:rPr>
              <a:t>вибором</a:t>
            </a:r>
            <a:r>
              <a:rPr lang="ru-RU" sz="16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Comic Sans MS" panose="030F0702030302020204" pitchFamily="66" charset="0"/>
                <a:cs typeface="Arial" panose="020B0604020202020204" pitchFamily="34" charset="0"/>
              </a:rPr>
              <a:t>учня</a:t>
            </a:r>
            <a:r>
              <a:rPr lang="ru-RU" sz="1600" dirty="0">
                <a:latin typeface="Comic Sans MS" panose="030F0702030302020204" pitchFamily="66" charset="0"/>
                <a:cs typeface="Arial" panose="020B0604020202020204" pitchFamily="34" charset="0"/>
              </a:rPr>
              <a:t> (слухача, студента</a:t>
            </a:r>
            <a:r>
              <a:rPr lang="ru-RU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)</a:t>
            </a:r>
          </a:p>
          <a:p>
            <a:pPr algn="just" fontAlgn="auto">
              <a:spcAft>
                <a:spcPts val="0"/>
              </a:spcAft>
              <a:tabLst>
                <a:tab pos="1520825" algn="l"/>
              </a:tabLst>
              <a:defRPr/>
            </a:pPr>
            <a:endParaRPr lang="uk-UA" sz="16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just" fontAlgn="auto">
              <a:spcAft>
                <a:spcPts val="0"/>
              </a:spcAft>
              <a:defRPr/>
            </a:pPr>
            <a:endParaRPr lang="ru-RU" sz="12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10088563" y="2535238"/>
            <a:ext cx="485775" cy="43338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7" name="Заголовок 4"/>
          <p:cNvSpPr txBox="1">
            <a:spLocks/>
          </p:cNvSpPr>
          <p:nvPr/>
        </p:nvSpPr>
        <p:spPr bwMode="auto">
          <a:xfrm>
            <a:off x="8624888" y="1169988"/>
            <a:ext cx="3440112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uk-UA" b="1">
                <a:solidFill>
                  <a:srgbClr val="0070C0"/>
                </a:solidFill>
                <a:latin typeface="Comic Sans MS" pitchFamily="66" charset="0"/>
              </a:rPr>
              <a:t>Особи, які </a:t>
            </a:r>
          </a:p>
          <a:p>
            <a:pPr algn="ctr">
              <a:lnSpc>
                <a:spcPct val="90000"/>
              </a:lnSpc>
            </a:pPr>
            <a:r>
              <a:rPr lang="uk-UA" b="1" u="sng">
                <a:latin typeface="Comic Sans MS" pitchFamily="66" charset="0"/>
              </a:rPr>
              <a:t>мають</a:t>
            </a:r>
            <a:r>
              <a:rPr lang="uk-UA" b="1">
                <a:solidFill>
                  <a:srgbClr val="FF0066"/>
                </a:solidFill>
                <a:latin typeface="Comic Sans MS" pitchFamily="66" charset="0"/>
              </a:rPr>
              <a:t> </a:t>
            </a:r>
            <a:r>
              <a:rPr lang="uk-UA" b="1" u="sng">
                <a:latin typeface="Comic Sans MS" pitchFamily="66" charset="0"/>
              </a:rPr>
              <a:t>повну загальну середню освіту</a:t>
            </a:r>
            <a:endParaRPr lang="ru-RU" b="1" u="sng">
              <a:latin typeface="Comic Sans MS" pitchFamily="66" charset="0"/>
            </a:endParaRPr>
          </a:p>
          <a:p>
            <a:pPr algn="ctr">
              <a:lnSpc>
                <a:spcPct val="90000"/>
              </a:lnSpc>
            </a:pPr>
            <a:r>
              <a:rPr lang="uk-UA" b="1">
                <a:solidFill>
                  <a:srgbClr val="FF0066"/>
                </a:solidFill>
                <a:latin typeface="Comic Sans MS" pitchFamily="66" charset="0"/>
              </a:rPr>
              <a:t> </a:t>
            </a:r>
          </a:p>
          <a:p>
            <a:pPr algn="ctr">
              <a:lnSpc>
                <a:spcPct val="90000"/>
              </a:lnSpc>
            </a:pPr>
            <a:endParaRPr lang="ru-RU" sz="1200" b="1">
              <a:solidFill>
                <a:srgbClr val="FF0066"/>
              </a:solidFill>
              <a:latin typeface="Comic Sans MS" pitchFamily="66" charset="0"/>
            </a:endParaRPr>
          </a:p>
        </p:txBody>
      </p:sp>
      <p:sp>
        <p:nvSpPr>
          <p:cNvPr id="12" name="Заголовок 4"/>
          <p:cNvSpPr txBox="1">
            <a:spLocks/>
          </p:cNvSpPr>
          <p:nvPr/>
        </p:nvSpPr>
        <p:spPr>
          <a:xfrm>
            <a:off x="8785225" y="3171825"/>
            <a:ext cx="3246438" cy="11207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ЗНО з української мови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літератури</a:t>
            </a:r>
          </a:p>
          <a:p>
            <a:pPr marL="342900" indent="-34290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Предмети ЗНО -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із переліку </a:t>
            </a: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ЗВО, в якій планується вступ</a:t>
            </a:r>
          </a:p>
          <a:p>
            <a:pPr marL="285750" indent="-28575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1920875" y="2546350"/>
            <a:ext cx="484188" cy="43338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Заголовок 4"/>
          <p:cNvSpPr txBox="1">
            <a:spLocks/>
          </p:cNvSpPr>
          <p:nvPr/>
        </p:nvSpPr>
        <p:spPr>
          <a:xfrm>
            <a:off x="2062163" y="-53975"/>
            <a:ext cx="7534275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4800" b="1" dirty="0" smtClean="0">
                <a:solidFill>
                  <a:srgbClr val="0070C0"/>
                </a:solidFill>
                <a:latin typeface="+mn-lt"/>
              </a:rPr>
              <a:t>      Учасники ЗНО-2019</a:t>
            </a:r>
            <a:endParaRPr lang="ru-RU" sz="48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8441" name="Заголовок 4"/>
          <p:cNvSpPr txBox="1">
            <a:spLocks/>
          </p:cNvSpPr>
          <p:nvPr/>
        </p:nvSpPr>
        <p:spPr bwMode="auto">
          <a:xfrm>
            <a:off x="52388" y="5257800"/>
            <a:ext cx="843915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z="2000">
                <a:latin typeface="Comic Sans MS" pitchFamily="66" charset="0"/>
                <a:cs typeface="Arial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uk-UA" sz="2000">
                <a:solidFill>
                  <a:srgbClr val="0070C0"/>
                </a:solidFill>
                <a:latin typeface="Comic Sans MS" pitchFamily="66" charset="0"/>
                <a:cs typeface="Arial" charset="0"/>
              </a:rPr>
              <a:t>*</a:t>
            </a:r>
            <a:r>
              <a:rPr lang="uk-UA">
                <a:latin typeface="Comic Sans MS" pitchFamily="66" charset="0"/>
                <a:cs typeface="Arial" charset="0"/>
              </a:rPr>
              <a:t>решта предметів </a:t>
            </a:r>
            <a:r>
              <a:rPr lang="uk-UA" b="1">
                <a:latin typeface="Comic Sans MS" pitchFamily="66" charset="0"/>
                <a:cs typeface="Arial" charset="0"/>
              </a:rPr>
              <a:t>ДПА</a:t>
            </a:r>
            <a:r>
              <a:rPr lang="uk-UA">
                <a:latin typeface="Comic Sans MS" pitchFamily="66" charset="0"/>
                <a:cs typeface="Arial" charset="0"/>
              </a:rPr>
              <a:t> складається у навчальному закладі;</a:t>
            </a:r>
          </a:p>
          <a:p>
            <a:pPr>
              <a:lnSpc>
                <a:spcPct val="90000"/>
              </a:lnSpc>
            </a:pPr>
            <a:r>
              <a:rPr lang="uk-UA" b="1">
                <a:solidFill>
                  <a:srgbClr val="0070C0"/>
                </a:solidFill>
                <a:latin typeface="Comic Sans MS" pitchFamily="66" charset="0"/>
                <a:cs typeface="Arial" charset="0"/>
              </a:rPr>
              <a:t>**</a:t>
            </a:r>
            <a:r>
              <a:rPr lang="uk-UA" b="1">
                <a:latin typeface="Comic Sans MS" pitchFamily="66" charset="0"/>
                <a:cs typeface="Arial" charset="0"/>
              </a:rPr>
              <a:t> </a:t>
            </a:r>
            <a:r>
              <a:rPr lang="uk-UA">
                <a:latin typeface="Comic Sans MS" pitchFamily="66" charset="0"/>
                <a:cs typeface="Arial" charset="0"/>
              </a:rPr>
              <a:t>мають право обрати інші предмети ЗНО, які </a:t>
            </a:r>
            <a:r>
              <a:rPr lang="uk-UA" b="1">
                <a:solidFill>
                  <a:srgbClr val="0070C0"/>
                </a:solidFill>
                <a:latin typeface="Comic Sans MS" pitchFamily="66" charset="0"/>
                <a:cs typeface="Arial" charset="0"/>
              </a:rPr>
              <a:t>НЕ</a:t>
            </a:r>
            <a:r>
              <a:rPr lang="uk-UA">
                <a:latin typeface="Comic Sans MS" pitchFamily="66" charset="0"/>
                <a:cs typeface="Arial" charset="0"/>
              </a:rPr>
              <a:t> зараховуються як </a:t>
            </a:r>
            <a:r>
              <a:rPr lang="uk-UA" b="1">
                <a:latin typeface="Comic Sans MS" pitchFamily="66" charset="0"/>
                <a:cs typeface="Arial" charset="0"/>
              </a:rPr>
              <a:t>ДПА</a:t>
            </a:r>
          </a:p>
          <a:p>
            <a:pPr algn="ctr">
              <a:lnSpc>
                <a:spcPct val="90000"/>
              </a:lnSpc>
            </a:pPr>
            <a:endParaRPr lang="uk-UA" sz="1000" b="1" u="sng">
              <a:solidFill>
                <a:srgbClr val="FF0066"/>
              </a:solidFill>
              <a:latin typeface="Comic Sans MS" pitchFamily="66" charset="0"/>
            </a:endParaRPr>
          </a:p>
          <a:p>
            <a:pPr algn="ctr">
              <a:lnSpc>
                <a:spcPct val="90000"/>
              </a:lnSpc>
            </a:pPr>
            <a:r>
              <a:rPr lang="uk-UA" sz="2400" b="1" u="sng">
                <a:solidFill>
                  <a:srgbClr val="0070C0"/>
                </a:solidFill>
                <a:latin typeface="Comic Sans MS" pitchFamily="66" charset="0"/>
              </a:rPr>
              <a:t>Реєстрація на ЗНО - через заклад освіти</a:t>
            </a:r>
            <a:endParaRPr lang="ru-RU" sz="2400" b="1" u="sng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lnSpc>
                <a:spcPct val="90000"/>
              </a:lnSpc>
            </a:pPr>
            <a:endParaRPr lang="ru-RU" sz="1200" b="1">
              <a:solidFill>
                <a:srgbClr val="FF0066"/>
              </a:solidFill>
              <a:latin typeface="Comic Sans MS" pitchFamily="66" charset="0"/>
            </a:endParaRPr>
          </a:p>
        </p:txBody>
      </p:sp>
      <p:sp>
        <p:nvSpPr>
          <p:cNvPr id="18442" name="Заголовок 4"/>
          <p:cNvSpPr txBox="1">
            <a:spLocks/>
          </p:cNvSpPr>
          <p:nvPr/>
        </p:nvSpPr>
        <p:spPr bwMode="auto">
          <a:xfrm>
            <a:off x="8834438" y="5665788"/>
            <a:ext cx="323056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uk-UA" sz="2400" b="1" u="sng">
                <a:solidFill>
                  <a:srgbClr val="0070C0"/>
                </a:solidFill>
                <a:latin typeface="Comic Sans MS" pitchFamily="66" charset="0"/>
              </a:rPr>
              <a:t>Реєстрація на ЗНО  - самостійно</a:t>
            </a:r>
            <a:endParaRPr lang="ru-RU" sz="2400" b="1" u="sng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lnSpc>
                <a:spcPct val="90000"/>
              </a:lnSpc>
            </a:pPr>
            <a:endParaRPr lang="ru-RU" sz="1600" b="1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 rot="2079818">
            <a:off x="2732088" y="427038"/>
            <a:ext cx="488950" cy="557212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19173651">
            <a:off x="9126538" y="398463"/>
            <a:ext cx="568325" cy="557212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45" name="Заголовок 4"/>
          <p:cNvSpPr txBox="1">
            <a:spLocks/>
          </p:cNvSpPr>
          <p:nvPr/>
        </p:nvSpPr>
        <p:spPr bwMode="auto">
          <a:xfrm>
            <a:off x="4408488" y="1154113"/>
            <a:ext cx="3862387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uk-UA" b="1">
                <a:solidFill>
                  <a:srgbClr val="0070C0"/>
                </a:solidFill>
                <a:latin typeface="Comic Sans MS" pitchFamily="66" charset="0"/>
              </a:rPr>
              <a:t>Студенти закладів вищої освіти, які </a:t>
            </a:r>
          </a:p>
          <a:p>
            <a:pPr algn="ctr">
              <a:lnSpc>
                <a:spcPct val="90000"/>
              </a:lnSpc>
            </a:pPr>
            <a:r>
              <a:rPr lang="uk-UA" b="1" u="sng">
                <a:latin typeface="Comic Sans MS" pitchFamily="66" charset="0"/>
              </a:rPr>
              <a:t>мають право ПОВТОРНОГО складання ДПА у формі ЗНО</a:t>
            </a:r>
            <a:r>
              <a:rPr lang="uk-UA" sz="1200" b="1">
                <a:solidFill>
                  <a:srgbClr val="0070C0"/>
                </a:solidFill>
                <a:latin typeface="Comic Sans MS" pitchFamily="66" charset="0"/>
                <a:cs typeface="Arial" charset="0"/>
              </a:rPr>
              <a:t> **</a:t>
            </a:r>
            <a:endParaRPr lang="ru-RU" sz="1200" b="1" u="sng">
              <a:latin typeface="Comic Sans MS" pitchFamily="66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6130925" y="2535238"/>
            <a:ext cx="484188" cy="433387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Заголовок 4"/>
          <p:cNvSpPr txBox="1">
            <a:spLocks/>
          </p:cNvSpPr>
          <p:nvPr/>
        </p:nvSpPr>
        <p:spPr>
          <a:xfrm>
            <a:off x="4710113" y="3098800"/>
            <a:ext cx="3811587" cy="11207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uk-UA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ЗНО з української мови 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і літератури (</a:t>
            </a:r>
            <a:r>
              <a:rPr lang="uk-UA" sz="1600" u="sng" dirty="0">
                <a:latin typeface="Arial" panose="020B0604020202020204" pitchFamily="34" charset="0"/>
                <a:cs typeface="Arial" panose="020B0604020202020204" pitchFamily="34" charset="0"/>
              </a:rPr>
              <a:t>українська мова як </a:t>
            </a:r>
            <a:r>
              <a:rPr lang="uk-UA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ДПА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marL="342900" indent="-342900" fontAlgn="auto">
              <a:spcAft>
                <a:spcPts val="0"/>
              </a:spcAft>
              <a:buFontTx/>
              <a:buAutoNum type="arabicPeriod"/>
              <a:defRPr/>
            </a:pP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auto">
              <a:spcAft>
                <a:spcPts val="0"/>
              </a:spcAft>
              <a:buFontTx/>
              <a:buAutoNum type="arabicPeriod"/>
              <a:defRPr/>
            </a:pPr>
            <a:endParaRPr lang="uk-UA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uk-UA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80963" y="1041400"/>
            <a:ext cx="4114800" cy="1404938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338638" y="1041400"/>
            <a:ext cx="4070350" cy="1404938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8548688" y="1041400"/>
            <a:ext cx="3565525" cy="1419225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80963" y="3014663"/>
            <a:ext cx="4138612" cy="2163762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416425" y="3014663"/>
            <a:ext cx="3992563" cy="2163762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8566150" y="3003550"/>
            <a:ext cx="3548063" cy="2163763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0963" y="5318125"/>
            <a:ext cx="8328025" cy="1377950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574088" y="5281613"/>
            <a:ext cx="3457575" cy="1414462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omic Sans MS" panose="030F0702030302020204" pitchFamily="66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6094413" y="549275"/>
            <a:ext cx="490537" cy="46672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38100"/>
            <a:ext cx="1555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 txBox="1">
            <a:spLocks/>
          </p:cNvSpPr>
          <p:nvPr/>
        </p:nvSpPr>
        <p:spPr>
          <a:xfrm>
            <a:off x="2817813" y="258763"/>
            <a:ext cx="7864475" cy="77311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7200" b="1" dirty="0" smtClean="0">
                <a:solidFill>
                  <a:srgbClr val="0070C0"/>
                </a:solidFill>
                <a:latin typeface="+mn-lt"/>
              </a:rPr>
              <a:t>Реєстрація на ЗНО - 2019</a:t>
            </a:r>
            <a:endParaRPr lang="ru-RU" sz="72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660" y="3610557"/>
            <a:ext cx="596941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rPr>
              <a:t>!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66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0484" name="Rectangle 14"/>
          <p:cNvSpPr>
            <a:spLocks noChangeArrowheads="1"/>
          </p:cNvSpPr>
          <p:nvPr/>
        </p:nvSpPr>
        <p:spPr bwMode="auto">
          <a:xfrm>
            <a:off x="1435100" y="1816100"/>
            <a:ext cx="101901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altLang="ru-RU" sz="2800">
                <a:latin typeface="Comic Sans MS" pitchFamily="66" charset="0"/>
                <a:cs typeface="Times New Roman" pitchFamily="18" charset="0"/>
              </a:rPr>
              <a:t>1. Визначитися із переліком предметів ЗНО, необхідних для вступу (Умови прийому на навчання до закладів вищої освіти у 2019 році).</a:t>
            </a:r>
            <a:endParaRPr lang="ru-RU" altLang="ru-RU" sz="28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1435100" y="3517900"/>
            <a:ext cx="10190163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1950" indent="-36195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2. Підготувати документи:</a:t>
            </a:r>
          </a:p>
          <a:p>
            <a:pPr marL="361950" indent="-36195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uk-UA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копію документа, що посвідчує особу (</a:t>
            </a: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паспорт);</a:t>
            </a:r>
            <a:endParaRPr lang="uk-UA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endParaRPr lang="uk-UA" sz="20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 дві однакові фотокартки розміром 3х4 із зображенням,  що відповідає досягнутому </a:t>
            </a: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  <a:cs typeface="Times New Roman" pitchFamily="18" charset="0"/>
              </a:rPr>
              <a:t>віку.</a:t>
            </a:r>
            <a:endParaRPr lang="uk-UA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  <a:p>
            <a:pPr marL="361950" indent="-36195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9536648">
            <a:off x="-421522" y="873879"/>
            <a:ext cx="313824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cap="all" dirty="0">
                <a:ln w="9000" cmpd="sng">
                  <a:solidFill>
                    <a:srgbClr val="002060"/>
                  </a:solidFill>
                  <a:prstDash val="solid"/>
                </a:ln>
                <a:latin typeface="Comic Sans MS" panose="030F0702030302020204" pitchFamily="66" charset="0"/>
                <a:cs typeface="Times New Roman" panose="02020603050405020304" pitchFamily="18" charset="0"/>
              </a:rPr>
              <a:t>Як підготуватися до реєстрації на ЗНО?</a:t>
            </a:r>
            <a:endParaRPr lang="en-US" sz="1600" cap="all" dirty="0">
              <a:ln w="9000" cmpd="sng">
                <a:solidFill>
                  <a:srgbClr val="002060"/>
                </a:solidFill>
                <a:prstDash val="solid"/>
              </a:ln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325" y="134938"/>
            <a:ext cx="1555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4"/>
          <p:cNvSpPr txBox="1">
            <a:spLocks/>
          </p:cNvSpPr>
          <p:nvPr/>
        </p:nvSpPr>
        <p:spPr>
          <a:xfrm>
            <a:off x="2074863" y="0"/>
            <a:ext cx="8415337" cy="8461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5600" b="1" dirty="0" smtClean="0">
                <a:solidFill>
                  <a:srgbClr val="0070C0"/>
                </a:solidFill>
                <a:latin typeface="+mn-lt"/>
              </a:rPr>
              <a:t>Пробне ЗНО-2019</a:t>
            </a:r>
          </a:p>
        </p:txBody>
      </p:sp>
      <p:sp>
        <p:nvSpPr>
          <p:cNvPr id="4" name="AutoShape 13"/>
          <p:cNvSpPr>
            <a:spLocks noChangeArrowheads="1"/>
          </p:cNvSpPr>
          <p:nvPr/>
        </p:nvSpPr>
        <p:spPr bwMode="auto">
          <a:xfrm>
            <a:off x="6584950" y="1646238"/>
            <a:ext cx="5256213" cy="4516437"/>
          </a:xfrm>
          <a:prstGeom prst="bevel">
            <a:avLst>
              <a:gd name="adj" fmla="val 12500"/>
            </a:avLst>
          </a:prstGeom>
          <a:solidFill>
            <a:srgbClr val="C0C0C0">
              <a:alpha val="16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latin typeface="Comic Sans MS" panose="030F0702030302020204" pitchFamily="66" charset="0"/>
              </a:rPr>
              <a:t>23 березня 2019 </a:t>
            </a:r>
            <a:r>
              <a:rPr lang="uk-UA" b="1" dirty="0">
                <a:latin typeface="Comic Sans MS" panose="030F0702030302020204" pitchFamily="66" charset="0"/>
              </a:rPr>
              <a:t>року</a:t>
            </a:r>
            <a:endParaRPr lang="uk-UA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uk-UA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України</a:t>
            </a:r>
          </a:p>
          <a:p>
            <a:pPr marL="7207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Біологія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Географія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Російська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зика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Хімія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Англійська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pPr marL="7207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спанська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Німецька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725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Французька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755650" y="1646238"/>
            <a:ext cx="4959350" cy="2913062"/>
          </a:xfrm>
          <a:prstGeom prst="bevel">
            <a:avLst>
              <a:gd name="adj" fmla="val 12500"/>
            </a:avLst>
          </a:prstGeom>
          <a:solidFill>
            <a:schemeClr val="accent1">
              <a:lumMod val="20000"/>
              <a:lumOff val="80000"/>
              <a:alpha val="16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latin typeface="Comic Sans MS" panose="030F0702030302020204" pitchFamily="66" charset="0"/>
              </a:rPr>
              <a:t>16 березня 2019 року</a:t>
            </a:r>
            <a:endParaRPr lang="ru-RU" b="1" dirty="0">
              <a:latin typeface="Comic Sans MS" panose="030F0702030302020204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" dirty="0">
              <a:latin typeface="Times New Roman" pitchFamily="18" charset="0"/>
              <a:cs typeface="Times New Roman" pitchFamily="18" charset="0"/>
            </a:endParaRPr>
          </a:p>
          <a:p>
            <a:pPr marL="439738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Українська мова і література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Прямоугольник 5"/>
          <p:cNvSpPr>
            <a:spLocks noChangeArrowheads="1"/>
          </p:cNvSpPr>
          <p:nvPr/>
        </p:nvSpPr>
        <p:spPr bwMode="auto">
          <a:xfrm>
            <a:off x="596900" y="723900"/>
            <a:ext cx="1137126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>
                <a:latin typeface="Comic Sans MS" pitchFamily="66" charset="0"/>
              </a:rPr>
              <a:t>Пробне ЗНО </a:t>
            </a:r>
            <a:r>
              <a:rPr lang="uk-UA">
                <a:latin typeface="Comic Sans MS" pitchFamily="66" charset="0"/>
              </a:rPr>
              <a:t>проходить з метою ознайомлення всіх охочих із процедурою проведення зовнішнього незалежного оцінювання, структурою та змістом тестового зошита, порядком доступу до пункту тестування та робочого місця. </a:t>
            </a:r>
            <a:endParaRPr lang="ru-RU">
              <a:latin typeface="Calibri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2100" y="4906963"/>
            <a:ext cx="6096000" cy="1835150"/>
          </a:xfrm>
          <a:prstGeom prst="round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511" name="Прямоугольник 11"/>
          <p:cNvSpPr>
            <a:spLocks noChangeArrowheads="1"/>
          </p:cNvSpPr>
          <p:nvPr/>
        </p:nvSpPr>
        <p:spPr bwMode="auto">
          <a:xfrm>
            <a:off x="474663" y="4962525"/>
            <a:ext cx="5913437" cy="203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b="1">
                <a:latin typeface="Comic Sans MS" pitchFamily="66" charset="0"/>
              </a:rPr>
              <a:t>Пробне ЗНО проводиться в округах основного тестування. Учасник самостійно може обирати округ пробного ЗНО під час реєстрації.</a:t>
            </a:r>
          </a:p>
          <a:p>
            <a:pPr algn="just"/>
            <a:endParaRPr lang="uk-UA" b="1">
              <a:latin typeface="Comic Sans MS" pitchFamily="66" charset="0"/>
            </a:endParaRPr>
          </a:p>
          <a:p>
            <a:pPr algn="just"/>
            <a:r>
              <a:rPr lang="uk-UA" b="1">
                <a:solidFill>
                  <a:srgbClr val="0070C0"/>
                </a:solidFill>
                <a:latin typeface="Comic Sans MS" pitchFamily="66" charset="0"/>
              </a:rPr>
              <a:t>*Пробне ЗНО з іноземних мов буде проведено в окремих округах</a:t>
            </a:r>
          </a:p>
          <a:p>
            <a:pPr algn="just"/>
            <a:endParaRPr lang="uk-UA" b="1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325" y="134938"/>
            <a:ext cx="1555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4"/>
          <p:cNvSpPr txBox="1">
            <a:spLocks/>
          </p:cNvSpPr>
          <p:nvPr/>
        </p:nvSpPr>
        <p:spPr>
          <a:xfrm>
            <a:off x="1350963" y="-68263"/>
            <a:ext cx="10675937" cy="8461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sz="5600" b="1" dirty="0" smtClean="0">
                <a:solidFill>
                  <a:srgbClr val="0070C0"/>
                </a:solidFill>
                <a:latin typeface="+mn-lt"/>
              </a:rPr>
              <a:t>Реєстрація на пробне ЗНО-2019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52513" y="1355725"/>
            <a:ext cx="10423525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З </a:t>
            </a:r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08.01 </a:t>
            </a:r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до </a:t>
            </a:r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31.01.2019 </a:t>
            </a:r>
            <a:r>
              <a:rPr lang="ru-RU" sz="2800" b="1" dirty="0">
                <a:latin typeface="Comic Sans MS" panose="030F0702030302020204" pitchFamily="66" charset="0"/>
              </a:rPr>
              <a:t>- </a:t>
            </a:r>
            <a:r>
              <a:rPr lang="ru-RU" sz="2800" b="1" dirty="0">
                <a:latin typeface="Comic Sans MS" panose="030F0702030302020204" pitchFamily="66" charset="0"/>
              </a:rPr>
              <a:t>на </a:t>
            </a:r>
            <a:r>
              <a:rPr lang="ru-RU" sz="2800" b="1" dirty="0" err="1">
                <a:latin typeface="Comic Sans MS" panose="030F0702030302020204" pitchFamily="66" charset="0"/>
              </a:rPr>
              <a:t>сайті</a:t>
            </a:r>
            <a:r>
              <a:rPr lang="ru-RU" sz="2800" b="1" dirty="0">
                <a:latin typeface="Comic Sans MS" panose="030F0702030302020204" pitchFamily="66" charset="0"/>
              </a:rPr>
              <a:t> </a:t>
            </a:r>
            <a:r>
              <a:rPr lang="ru-RU" sz="2800" b="1" dirty="0" err="1">
                <a:latin typeface="Comic Sans MS" panose="030F0702030302020204" pitchFamily="66" charset="0"/>
              </a:rPr>
              <a:t>Харківського</a:t>
            </a:r>
            <a:r>
              <a:rPr lang="ru-RU" sz="2800" b="1" dirty="0">
                <a:latin typeface="Comic Sans MS" panose="030F0702030302020204" pitchFamily="66" charset="0"/>
              </a:rPr>
              <a:t> </a:t>
            </a:r>
            <a:r>
              <a:rPr lang="ru-RU" sz="2800" b="1" dirty="0">
                <a:latin typeface="Comic Sans MS" panose="030F0702030302020204" pitchFamily="66" charset="0"/>
              </a:rPr>
              <a:t>РЦОЯО </a:t>
            </a:r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http://zno-harkiv.org.ua</a:t>
            </a:r>
            <a:r>
              <a:rPr lang="ru-RU" sz="2800" b="1" dirty="0">
                <a:solidFill>
                  <a:srgbClr val="0070C0"/>
                </a:solidFill>
                <a:latin typeface="Comic Sans MS" panose="030F0702030302020204" pitchFamily="66" charset="0"/>
              </a:rPr>
              <a:t>) </a:t>
            </a:r>
            <a:r>
              <a:rPr lang="ru-RU" sz="2800" b="1" dirty="0">
                <a:latin typeface="Comic Sans MS" panose="030F0702030302020204" pitchFamily="66" charset="0"/>
              </a:rPr>
              <a:t>– </a:t>
            </a:r>
            <a:r>
              <a:rPr lang="ru-RU" sz="2800" b="1" dirty="0" err="1">
                <a:latin typeface="Comic Sans MS" panose="030F0702030302020204" pitchFamily="66" charset="0"/>
              </a:rPr>
              <a:t>розділ</a:t>
            </a:r>
            <a:r>
              <a:rPr lang="ru-RU" sz="2800" b="1" dirty="0">
                <a:latin typeface="Comic Sans MS" panose="030F0702030302020204" pitchFamily="66" charset="0"/>
              </a:rPr>
              <a:t> «</a:t>
            </a:r>
            <a:r>
              <a:rPr lang="ru-RU" sz="2800" b="1" dirty="0" err="1">
                <a:latin typeface="Comic Sans MS" panose="030F0702030302020204" pitchFamily="66" charset="0"/>
              </a:rPr>
              <a:t>Пробне</a:t>
            </a:r>
            <a:r>
              <a:rPr lang="ru-RU" sz="2800" b="1" dirty="0">
                <a:latin typeface="Comic Sans MS" panose="030F0702030302020204" pitchFamily="66" charset="0"/>
              </a:rPr>
              <a:t> ЗНО» - «</a:t>
            </a:r>
            <a:r>
              <a:rPr lang="ru-RU" sz="2800" b="1" dirty="0" err="1">
                <a:latin typeface="Comic Sans MS" panose="030F0702030302020204" pitchFamily="66" charset="0"/>
              </a:rPr>
              <a:t>Реєстрація</a:t>
            </a:r>
            <a:r>
              <a:rPr lang="ru-RU" sz="2800" b="1" dirty="0">
                <a:latin typeface="Comic Sans MS" panose="030F0702030302020204" pitchFamily="66" charset="0"/>
              </a:rPr>
              <a:t>»</a:t>
            </a:r>
            <a:r>
              <a:rPr lang="ru-RU" sz="2800" b="1" dirty="0">
                <a:latin typeface="Comic Sans MS" panose="030F0702030302020204" pitchFamily="66" charset="0"/>
              </a:rPr>
              <a:t> </a:t>
            </a:r>
            <a:r>
              <a:rPr lang="ru-RU" sz="2800" b="1" dirty="0">
                <a:latin typeface="Comic Sans MS" panose="030F0702030302020204" pitchFamily="66" charset="0"/>
              </a:rPr>
              <a:t> 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1838" y="4038600"/>
            <a:ext cx="11064875" cy="1835150"/>
          </a:xfrm>
          <a:prstGeom prst="round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/>
          </a:p>
        </p:txBody>
      </p:sp>
      <p:sp>
        <p:nvSpPr>
          <p:cNvPr id="23557" name="Прямоугольник 11"/>
          <p:cNvSpPr>
            <a:spLocks noChangeArrowheads="1"/>
          </p:cNvSpPr>
          <p:nvPr/>
        </p:nvSpPr>
        <p:spPr bwMode="auto">
          <a:xfrm>
            <a:off x="947738" y="4259263"/>
            <a:ext cx="106330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2800">
                <a:latin typeface="Comic Sans MS" pitchFamily="66" charset="0"/>
              </a:rPr>
              <a:t>Реєстрація для проходження пробного тестування                       </a:t>
            </a:r>
            <a:r>
              <a:rPr lang="uk-UA" sz="2800" b="1">
                <a:solidFill>
                  <a:srgbClr val="0070C0"/>
                </a:solidFill>
                <a:latin typeface="Comic Sans MS" pitchFamily="66" charset="0"/>
              </a:rPr>
              <a:t>не передбачає </a:t>
            </a:r>
            <a:r>
              <a:rPr lang="uk-UA" sz="2800">
                <a:latin typeface="Comic Sans MS" pitchFamily="66" charset="0"/>
              </a:rPr>
              <a:t>автоматичної реєстрації для участі в основній сесії зовнішнього незалежного оцінювання.</a:t>
            </a:r>
          </a:p>
          <a:p>
            <a:endParaRPr lang="uk-UA" sz="2800" b="1">
              <a:latin typeface="Comic Sans MS" pitchFamily="66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1838" y="1152525"/>
            <a:ext cx="10983912" cy="1833563"/>
          </a:xfrm>
          <a:prstGeom prst="round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325" y="134938"/>
            <a:ext cx="1555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4"/>
          <p:cNvSpPr txBox="1">
            <a:spLocks/>
          </p:cNvSpPr>
          <p:nvPr/>
        </p:nvSpPr>
        <p:spPr>
          <a:xfrm>
            <a:off x="1635125" y="0"/>
            <a:ext cx="10675938" cy="8461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70C0"/>
                </a:solidFill>
                <a:latin typeface="+mn-lt"/>
              </a:rPr>
              <a:t>Особистий кабінет учасника пробного ЗНО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41375" y="660400"/>
          <a:ext cx="11171238" cy="49387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3339">
                  <a:extLst>
                    <a:ext uri="{9D8B030D-6E8A-4147-A177-3AD203B41FA5}"/>
                  </a:extLst>
                </a:gridCol>
                <a:gridCol w="7416955">
                  <a:extLst>
                    <a:ext uri="{9D8B030D-6E8A-4147-A177-3AD203B41FA5}"/>
                  </a:extLst>
                </a:gridCol>
              </a:tblGrid>
              <a:tr h="5163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до 25.02.2019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Розміщення інформації про час і місце проходження пробного ЗНО. Запрошення необхідно сформувати та роздрукувати самостійно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16-18.03.2019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українська мова</a:t>
                      </a:r>
                      <a:endParaRPr lang="ru-RU" dirty="0">
                        <a:ln w="12700">
                          <a:noFill/>
                          <a:prstDash val="solid"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uk-UA" sz="22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just"/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Внесення учасниками відповідей до сервісу  «Визначення результатів пробного ЗНО»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523557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23-25.03</a:t>
                      </a:r>
                      <a:r>
                        <a:rPr lang="uk-UA" sz="1800" b="1" cap="none" spc="0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.2019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решта предметів</a:t>
                      </a:r>
                      <a:endParaRPr lang="ru-RU" dirty="0">
                        <a:ln w="12700">
                          <a:noFill/>
                          <a:prstDash val="solid"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19.03.2019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українська мова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uk-UA" sz="22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Оприлюднення правильних відповідей до завдань пробного ЗНО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26.03.2019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решта предметів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22.03.2019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українська мова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uk-UA" sz="2200" dirty="0" smtClean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uk-UA" sz="2200" dirty="0" smtClean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Оголошення результатів пробного ЗНО</a:t>
                      </a:r>
                      <a:endParaRPr lang="ru-RU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/>
                </a:extLst>
              </a:tr>
              <a:tr h="5235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29.03.2019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dirty="0" smtClean="0">
                          <a:ln w="12700">
                            <a:noFill/>
                            <a:prstDash val="solid"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omic Sans MS" panose="030F0702030302020204" pitchFamily="66" charset="0"/>
                        </a:rPr>
                        <a:t>решта предметів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776288" y="5683250"/>
            <a:ext cx="11301412" cy="1089025"/>
          </a:xfrm>
          <a:prstGeom prst="roundRect">
            <a:avLst/>
          </a:prstGeom>
          <a:noFill/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627" name="Прямоугольник 3"/>
          <p:cNvSpPr>
            <a:spLocks noChangeArrowheads="1"/>
          </p:cNvSpPr>
          <p:nvPr/>
        </p:nvSpPr>
        <p:spPr bwMode="auto">
          <a:xfrm>
            <a:off x="965200" y="5683250"/>
            <a:ext cx="110871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2438" algn="just"/>
            <a:r>
              <a:rPr lang="uk-UA" sz="2000">
                <a:latin typeface="Comic Sans MS" pitchFamily="66" charset="0"/>
              </a:rPr>
              <a:t>Результати пробного ЗНО </a:t>
            </a:r>
            <a:r>
              <a:rPr lang="uk-UA" b="1">
                <a:solidFill>
                  <a:srgbClr val="0070C0"/>
                </a:solidFill>
                <a:latin typeface="Comic Sans MS" pitchFamily="66" charset="0"/>
              </a:rPr>
              <a:t>не будуть зараховані</a:t>
            </a:r>
            <a:r>
              <a:rPr lang="uk-UA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uk-UA" sz="2000">
                <a:latin typeface="Comic Sans MS" pitchFamily="66" charset="0"/>
              </a:rPr>
              <a:t>як оцінки за державну підсумкову атестацію та не будуть використані для участі в конкурсному відборі під час вступу до закладів вищої освіти.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6"/>
          <p:cNvSpPr txBox="1">
            <a:spLocks noChangeArrowheads="1"/>
          </p:cNvSpPr>
          <p:nvPr/>
        </p:nvSpPr>
        <p:spPr bwMode="auto">
          <a:xfrm rot="-806291">
            <a:off x="1992313" y="5949950"/>
            <a:ext cx="194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uk-UA" altLang="ru-R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486025" y="-123825"/>
            <a:ext cx="900906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Інформаційна підтримка ХРЦОЯО</a:t>
            </a:r>
            <a:endParaRPr lang="uk-UA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651" name="Text Box 8"/>
          <p:cNvSpPr txBox="1">
            <a:spLocks noChangeArrowheads="1"/>
          </p:cNvSpPr>
          <p:nvPr/>
        </p:nvSpPr>
        <p:spPr bwMode="auto">
          <a:xfrm>
            <a:off x="3006725" y="1293813"/>
            <a:ext cx="7967663" cy="535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kumimoji="1" lang="en-US" altLang="ru-RU" sz="900">
              <a:solidFill>
                <a:srgbClr val="004376"/>
              </a:solidFill>
              <a:latin typeface="Times New Roman" pitchFamily="18" charset="0"/>
            </a:endParaRPr>
          </a:p>
          <a:p>
            <a:pPr algn="ctr"/>
            <a:r>
              <a:rPr kumimoji="1" lang="uk-UA" altLang="ru-RU" sz="2800" b="1">
                <a:cs typeface="Arial" charset="0"/>
              </a:rPr>
              <a:t>Телефон:</a:t>
            </a:r>
          </a:p>
          <a:p>
            <a:pPr algn="ctr"/>
            <a:r>
              <a:rPr kumimoji="1" lang="uk-UA" altLang="ru-RU" sz="4100">
                <a:cs typeface="Arial" charset="0"/>
              </a:rPr>
              <a:t>(057) 705-07-37</a:t>
            </a:r>
          </a:p>
          <a:p>
            <a:pPr algn="ctr">
              <a:buFont typeface="Arial" charset="0"/>
              <a:buNone/>
            </a:pPr>
            <a:r>
              <a:rPr lang="ru-RU" sz="4100">
                <a:cs typeface="Arial" charset="0"/>
              </a:rPr>
              <a:t>097 83 23 496</a:t>
            </a:r>
            <a:endParaRPr kumimoji="1" lang="en-US" altLang="ru-RU" sz="4100">
              <a:cs typeface="Arial" charset="0"/>
            </a:endParaRPr>
          </a:p>
          <a:p>
            <a:pPr algn="ctr"/>
            <a:endParaRPr kumimoji="1" lang="en-US" altLang="ru-RU" sz="900">
              <a:cs typeface="Arial" charset="0"/>
            </a:endParaRPr>
          </a:p>
          <a:p>
            <a:pPr algn="ctr"/>
            <a:endParaRPr kumimoji="1" lang="uk-UA" altLang="ru-RU" sz="900">
              <a:cs typeface="Arial" charset="0"/>
            </a:endParaRPr>
          </a:p>
          <a:p>
            <a:pPr algn="ctr"/>
            <a:r>
              <a:rPr kumimoji="1" lang="uk-UA" altLang="ru-RU" sz="2800" b="1">
                <a:cs typeface="Arial" charset="0"/>
              </a:rPr>
              <a:t>Сайт ХРЦОЯО: </a:t>
            </a:r>
            <a:endParaRPr kumimoji="1" lang="en-US" altLang="ru-RU" sz="2800" b="1">
              <a:cs typeface="Arial" charset="0"/>
            </a:endParaRPr>
          </a:p>
          <a:p>
            <a:pPr algn="ctr">
              <a:buFont typeface="Arial" charset="0"/>
              <a:buNone/>
            </a:pPr>
            <a:r>
              <a:rPr kumimoji="1" lang="en-US" altLang="ru-RU" sz="2800" u="sng">
                <a:cs typeface="Arial" charset="0"/>
                <a:hlinkClick r:id="rId2"/>
              </a:rPr>
              <a:t>www.zno-kharkiv.org.ua</a:t>
            </a:r>
            <a:r>
              <a:rPr kumimoji="1" lang="uk-UA" altLang="ru-RU" sz="2800" u="sng">
                <a:cs typeface="Arial" charset="0"/>
              </a:rPr>
              <a:t> </a:t>
            </a:r>
          </a:p>
          <a:p>
            <a:pPr algn="ctr">
              <a:buFont typeface="Arial" charset="0"/>
              <a:buNone/>
            </a:pPr>
            <a:r>
              <a:rPr kumimoji="1" lang="uk-UA" altLang="ru-RU" sz="2800" b="1">
                <a:cs typeface="Arial" charset="0"/>
              </a:rPr>
              <a:t>Електронна пошта: </a:t>
            </a:r>
          </a:p>
          <a:p>
            <a:pPr algn="ctr">
              <a:buFont typeface="Arial" charset="0"/>
              <a:buNone/>
            </a:pPr>
            <a:r>
              <a:rPr kumimoji="1" lang="en-US" altLang="ru-RU" sz="2800">
                <a:cs typeface="Arial" charset="0"/>
                <a:hlinkClick r:id="rId3"/>
              </a:rPr>
              <a:t>office@zno-kharkiv.org.ua</a:t>
            </a:r>
            <a:r>
              <a:rPr kumimoji="1" lang="uk-UA" altLang="ru-RU" sz="2800">
                <a:cs typeface="Arial" charset="0"/>
              </a:rPr>
              <a:t> </a:t>
            </a:r>
            <a:endParaRPr kumimoji="1" lang="en-US" altLang="ru-RU" sz="2800">
              <a:cs typeface="Arial" charset="0"/>
            </a:endParaRPr>
          </a:p>
          <a:p>
            <a:pPr algn="ctr"/>
            <a:endParaRPr kumimoji="1" lang="en-US" altLang="ru-RU" sz="2800" u="sng">
              <a:cs typeface="Arial" charset="0"/>
            </a:endParaRPr>
          </a:p>
          <a:p>
            <a:pPr algn="ctr"/>
            <a:endParaRPr kumimoji="1" lang="en-US" altLang="ru-RU" sz="900" b="1">
              <a:cs typeface="Arial" charset="0"/>
            </a:endParaRPr>
          </a:p>
          <a:p>
            <a:pPr algn="ctr"/>
            <a:r>
              <a:rPr kumimoji="1" lang="uk-UA" altLang="ru-RU" sz="2800" b="1">
                <a:cs typeface="Arial" charset="0"/>
              </a:rPr>
              <a:t>Адреса:</a:t>
            </a:r>
          </a:p>
          <a:p>
            <a:pPr algn="ctr"/>
            <a:r>
              <a:rPr kumimoji="1" lang="uk-UA" altLang="ru-RU" sz="2800">
                <a:cs typeface="Arial" charset="0"/>
              </a:rPr>
              <a:t>майдан Свободи, 6, офіс 463, м. Харків, 61022</a:t>
            </a:r>
            <a:endParaRPr kumimoji="1" lang="ru-RU" altLang="ru-RU" sz="2800">
              <a:cs typeface="Arial" charset="0"/>
            </a:endParaRPr>
          </a:p>
        </p:txBody>
      </p:sp>
      <p:pic>
        <p:nvPicPr>
          <p:cNvPr id="27652" name="Рисунок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3813"/>
            <a:ext cx="15557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Рисунок 1" descr="2017 - PowerPoint"/>
          <p:cNvPicPr>
            <a:picLocks noChangeAspect="1"/>
          </p:cNvPicPr>
          <p:nvPr/>
        </p:nvPicPr>
        <p:blipFill>
          <a:blip r:embed="rId5"/>
          <a:srcRect l="37650" t="85887" r="59633" b="10106"/>
          <a:stretch>
            <a:fillRect/>
          </a:stretch>
        </p:blipFill>
        <p:spPr bwMode="auto">
          <a:xfrm>
            <a:off x="11660188" y="7431088"/>
            <a:ext cx="371475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 rot="19944298">
            <a:off x="132592" y="969269"/>
            <a:ext cx="2929958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cap="all" dirty="0">
                <a:ln w="9000" cmpd="sng">
                  <a:solidFill>
                    <a:srgbClr val="002060"/>
                  </a:solidFill>
                  <a:prstDash val="solid"/>
                </a:ln>
                <a:latin typeface="Comic Sans MS" panose="030F0702030302020204" pitchFamily="66" charset="0"/>
                <a:cs typeface="Times New Roman" panose="02020603050405020304" pitchFamily="18" charset="0"/>
              </a:rPr>
              <a:t>Є питання щодо ЗНО?</a:t>
            </a:r>
            <a:endParaRPr lang="en-US" sz="2000" cap="all" dirty="0">
              <a:ln w="9000" cmpd="sng">
                <a:solidFill>
                  <a:srgbClr val="002060"/>
                </a:solidFill>
                <a:prstDash val="solid"/>
              </a:ln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pic>
        <p:nvPicPr>
          <p:cNvPr id="27655" name="Рисунок 12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9575" y="1954213"/>
            <a:ext cx="2913063" cy="291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Рисунок 13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69913" y="5180013"/>
            <a:ext cx="4064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Рисунок 14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79625" y="5180013"/>
            <a:ext cx="4064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Рисунок 15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90613" y="5180013"/>
            <a:ext cx="4064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9" name="Рисунок 16"/>
          <p:cNvPicPr>
            <a:picLocks noChangeAspect="1"/>
          </p:cNvPicPr>
          <p:nvPr/>
        </p:nvPicPr>
        <p:blipFill>
          <a:blip r:embed="rId10"/>
          <a:srcRect r="55634"/>
          <a:stretch>
            <a:fillRect/>
          </a:stretch>
        </p:blipFill>
        <p:spPr bwMode="auto">
          <a:xfrm>
            <a:off x="2513013" y="5145088"/>
            <a:ext cx="457200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60" name="Рисунок 17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587500" y="5180013"/>
            <a:ext cx="40640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442</Words>
  <Application>Microsoft Office PowerPoint</Application>
  <PresentationFormat>Произвольный</PresentationFormat>
  <Paragraphs>126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Calibri</vt:lpstr>
      <vt:lpstr>Arial</vt:lpstr>
      <vt:lpstr>Calibri Light</vt:lpstr>
      <vt:lpstr>Comic Sans MS</vt:lpstr>
      <vt:lpstr>Wingdings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ЗНО-2018</dc:title>
  <dc:creator>Валерия А. Ханикова</dc:creator>
  <cp:lastModifiedBy>_</cp:lastModifiedBy>
  <cp:revision>93</cp:revision>
  <dcterms:created xsi:type="dcterms:W3CDTF">2017-10-04T07:05:18Z</dcterms:created>
  <dcterms:modified xsi:type="dcterms:W3CDTF">2018-11-15T08:41:06Z</dcterms:modified>
</cp:coreProperties>
</file>